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61" r:id="rId1"/>
  </p:sldMasterIdLst>
  <p:notesMasterIdLst>
    <p:notesMasterId r:id="rId13"/>
  </p:notesMasterIdLst>
  <p:sldIdLst>
    <p:sldId id="256" r:id="rId2"/>
    <p:sldId id="283" r:id="rId3"/>
    <p:sldId id="284" r:id="rId4"/>
    <p:sldId id="285" r:id="rId5"/>
    <p:sldId id="295" r:id="rId6"/>
    <p:sldId id="289" r:id="rId7"/>
    <p:sldId id="291" r:id="rId8"/>
    <p:sldId id="287" r:id="rId9"/>
    <p:sldId id="297" r:id="rId10"/>
    <p:sldId id="266" r:id="rId11"/>
    <p:sldId id="271"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Open Sans" panose="020B0604020202020204" charset="0"/>
      <p:regular r:id="rId18"/>
      <p:bold r:id="rId19"/>
      <p:italic r:id="rId20"/>
      <p:boldItalic r:id="rId21"/>
    </p:embeddedFont>
    <p:embeddedFont>
      <p:font typeface="Merriweather"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hmed elabed" initials="ae" lastIdx="11" clrIdx="0">
    <p:extLst>
      <p:ext uri="{19B8F6BF-5375-455C-9EA6-DF929625EA0E}">
        <p15:presenceInfo xmlns:p15="http://schemas.microsoft.com/office/powerpoint/2012/main" userId="94639cb4cbb3ee5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8A8A8"/>
    <a:srgbClr val="FFB52F"/>
    <a:srgbClr val="FFE7C1"/>
    <a:srgbClr val="FFCC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7877379-225E-41F6-B5EB-3EF413FE4E87}">
  <a:tblStyle styleId="{77877379-225E-41F6-B5EB-3EF413FE4E8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86264" autoAdjust="0"/>
  </p:normalViewPr>
  <p:slideViewPr>
    <p:cSldViewPr snapToGrid="0">
      <p:cViewPr varScale="1">
        <p:scale>
          <a:sx n="80" d="100"/>
          <a:sy n="80" d="100"/>
        </p:scale>
        <p:origin x="904"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jpeg>
</file>

<file path=ppt/media/image2.png>
</file>

<file path=ppt/media/image20.jp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76440085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2876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68904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5671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2030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latin typeface="Times New Roman" panose="02020603050405020304" pitchFamily="18" charset="0"/>
                <a:ea typeface="Source Sans Pro" panose="020B0503030403020204" pitchFamily="34" charset="0"/>
                <a:cs typeface="Times New Roman" panose="02020603050405020304" pitchFamily="18" charset="0"/>
              </a:rPr>
              <a:t>On propose </a:t>
            </a:r>
            <a:r>
              <a:rPr lang="fr-FR" sz="1100" noProof="0" dirty="0">
                <a:latin typeface="Times New Roman" panose="02020603050405020304" pitchFamily="18" charset="0"/>
                <a:ea typeface="Source Sans Pro" panose="020B0503030403020204" pitchFamily="34" charset="0"/>
                <a:cs typeface="Times New Roman" panose="02020603050405020304" pitchFamily="18" charset="0"/>
              </a:rPr>
              <a:t>donc</a:t>
            </a:r>
            <a:r>
              <a:rPr lang="en-US" sz="1100" dirty="0">
                <a:latin typeface="Times New Roman" panose="02020603050405020304" pitchFamily="18" charset="0"/>
                <a:ea typeface="Source Sans Pro" panose="020B0503030403020204" pitchFamily="34" charset="0"/>
                <a:cs typeface="Times New Roman" panose="02020603050405020304" pitchFamily="18" charset="0"/>
              </a:rPr>
              <a:t> de </a:t>
            </a:r>
            <a:r>
              <a:rPr lang="en-US" sz="1100" dirty="0" err="1">
                <a:latin typeface="Times New Roman" panose="02020603050405020304" pitchFamily="18" charset="0"/>
                <a:ea typeface="Source Sans Pro" panose="020B0503030403020204" pitchFamily="34" charset="0"/>
                <a:cs typeface="Times New Roman" panose="02020603050405020304" pitchFamily="18" charset="0"/>
              </a:rPr>
              <a:t>développer</a:t>
            </a:r>
            <a:r>
              <a:rPr lang="en-US" sz="1100" dirty="0">
                <a:latin typeface="Times New Roman" panose="02020603050405020304" pitchFamily="18" charset="0"/>
                <a:ea typeface="Source Sans Pro" panose="020B0503030403020204" pitchFamily="34" charset="0"/>
                <a:cs typeface="Times New Roman" panose="02020603050405020304" pitchFamily="18" charset="0"/>
              </a:rPr>
              <a:t> un </a:t>
            </a:r>
            <a:r>
              <a:rPr lang="en-US" sz="1100" dirty="0" err="1">
                <a:latin typeface="Times New Roman" panose="02020603050405020304" pitchFamily="18" charset="0"/>
                <a:ea typeface="Source Sans Pro" panose="020B0503030403020204" pitchFamily="34" charset="0"/>
                <a:cs typeface="Times New Roman" panose="02020603050405020304" pitchFamily="18" charset="0"/>
              </a:rPr>
              <a:t>outil</a:t>
            </a:r>
            <a:r>
              <a:rPr lang="en-US" sz="1100" dirty="0">
                <a:latin typeface="Times New Roman" panose="02020603050405020304" pitchFamily="18" charset="0"/>
                <a:ea typeface="Source Sans Pro" panose="020B0503030403020204" pitchFamily="34" charset="0"/>
                <a:cs typeface="Times New Roman" panose="02020603050405020304" pitchFamily="18" charset="0"/>
              </a:rPr>
              <a:t> de </a:t>
            </a:r>
            <a:r>
              <a:rPr lang="en-US" sz="1100" dirty="0" err="1">
                <a:latin typeface="Times New Roman" panose="02020603050405020304" pitchFamily="18" charset="0"/>
                <a:ea typeface="Source Sans Pro" panose="020B0503030403020204" pitchFamily="34" charset="0"/>
                <a:cs typeface="Times New Roman" panose="02020603050405020304" pitchFamily="18" charset="0"/>
              </a:rPr>
              <a:t>visualisation</a:t>
            </a:r>
            <a:r>
              <a:rPr lang="en-US" sz="1100" dirty="0">
                <a:latin typeface="Times New Roman" panose="02020603050405020304" pitchFamily="18" charset="0"/>
                <a:ea typeface="Source Sans Pro" panose="020B0503030403020204" pitchFamily="34" charset="0"/>
                <a:cs typeface="Times New Roman" panose="02020603050405020304" pitchFamily="18" charset="0"/>
              </a:rPr>
              <a:t>, </a:t>
            </a:r>
            <a:r>
              <a:rPr lang="en-US" sz="1100" dirty="0" err="1">
                <a:latin typeface="Times New Roman" panose="02020603050405020304" pitchFamily="18" charset="0"/>
                <a:ea typeface="Source Sans Pro" panose="020B0503030403020204" pitchFamily="34" charset="0"/>
                <a:cs typeface="Times New Roman" panose="02020603050405020304" pitchFamily="18" charset="0"/>
              </a:rPr>
              <a:t>proposant</a:t>
            </a:r>
            <a:r>
              <a:rPr lang="en-US" sz="1100" dirty="0">
                <a:latin typeface="Times New Roman" panose="02020603050405020304" pitchFamily="18" charset="0"/>
                <a:ea typeface="Source Sans Pro" panose="020B0503030403020204" pitchFamily="34" charset="0"/>
                <a:cs typeface="Times New Roman" panose="02020603050405020304" pitchFamily="18" charset="0"/>
              </a:rPr>
              <a:t>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9896175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655257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74280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05899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95785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07591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3044100" cy="5143500"/>
          </a:xfrm>
          <a:prstGeom prst="rect">
            <a:avLst/>
          </a:prstGeom>
          <a:solidFill>
            <a:srgbClr val="294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3044100" y="0"/>
            <a:ext cx="6099900" cy="5143500"/>
          </a:xfrm>
          <a:prstGeom prst="rect">
            <a:avLst/>
          </a:prstGeom>
          <a:solidFill>
            <a:srgbClr val="FFA800">
              <a:alpha val="8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txBox="1">
            <a:spLocks noGrp="1"/>
          </p:cNvSpPr>
          <p:nvPr>
            <p:ph type="ctrTitle"/>
          </p:nvPr>
        </p:nvSpPr>
        <p:spPr>
          <a:xfrm>
            <a:off x="3679325" y="2753850"/>
            <a:ext cx="4903800" cy="1159800"/>
          </a:xfrm>
          <a:prstGeom prst="rect">
            <a:avLst/>
          </a:prstGeom>
        </p:spPr>
        <p:txBody>
          <a:bodyPr spcFirstLastPara="1" wrap="square" lIns="91425" tIns="91425" rIns="91425" bIns="91425" anchor="ctr" anchorCtr="0"/>
          <a:lstStyle>
            <a:lvl1pPr lvl="0">
              <a:spcBef>
                <a:spcPts val="0"/>
              </a:spcBef>
              <a:spcAft>
                <a:spcPts val="0"/>
              </a:spcAft>
              <a:buClr>
                <a:srgbClr val="FFFFFF"/>
              </a:buClr>
              <a:buSzPts val="3600"/>
              <a:buNone/>
              <a:defRPr sz="3600">
                <a:solidFill>
                  <a:srgbClr val="FFFFFF"/>
                </a:solidFill>
              </a:defRPr>
            </a:lvl1pPr>
            <a:lvl2pPr lvl="1">
              <a:spcBef>
                <a:spcPts val="0"/>
              </a:spcBef>
              <a:spcAft>
                <a:spcPts val="0"/>
              </a:spcAft>
              <a:buClr>
                <a:srgbClr val="FFFFFF"/>
              </a:buClr>
              <a:buSzPts val="3600"/>
              <a:buNone/>
              <a:defRPr sz="3600">
                <a:solidFill>
                  <a:srgbClr val="FFFFFF"/>
                </a:solidFill>
              </a:defRPr>
            </a:lvl2pPr>
            <a:lvl3pPr lvl="2">
              <a:spcBef>
                <a:spcPts val="0"/>
              </a:spcBef>
              <a:spcAft>
                <a:spcPts val="0"/>
              </a:spcAft>
              <a:buClr>
                <a:srgbClr val="FFFFFF"/>
              </a:buClr>
              <a:buSzPts val="3600"/>
              <a:buNone/>
              <a:defRPr sz="3600">
                <a:solidFill>
                  <a:srgbClr val="FFFFFF"/>
                </a:solidFill>
              </a:defRPr>
            </a:lvl3pPr>
            <a:lvl4pPr lvl="3">
              <a:spcBef>
                <a:spcPts val="0"/>
              </a:spcBef>
              <a:spcAft>
                <a:spcPts val="0"/>
              </a:spcAft>
              <a:buClr>
                <a:srgbClr val="FFFFFF"/>
              </a:buClr>
              <a:buSzPts val="3600"/>
              <a:buNone/>
              <a:defRPr sz="3600">
                <a:solidFill>
                  <a:srgbClr val="FFFFFF"/>
                </a:solidFill>
              </a:defRPr>
            </a:lvl4pPr>
            <a:lvl5pPr lvl="4">
              <a:spcBef>
                <a:spcPts val="0"/>
              </a:spcBef>
              <a:spcAft>
                <a:spcPts val="0"/>
              </a:spcAft>
              <a:buClr>
                <a:srgbClr val="FFFFFF"/>
              </a:buClr>
              <a:buSzPts val="3600"/>
              <a:buNone/>
              <a:defRPr sz="3600">
                <a:solidFill>
                  <a:srgbClr val="FFFFFF"/>
                </a:solidFill>
              </a:defRPr>
            </a:lvl5pPr>
            <a:lvl6pPr lvl="5">
              <a:spcBef>
                <a:spcPts val="0"/>
              </a:spcBef>
              <a:spcAft>
                <a:spcPts val="0"/>
              </a:spcAft>
              <a:buClr>
                <a:srgbClr val="FFFFFF"/>
              </a:buClr>
              <a:buSzPts val="3600"/>
              <a:buNone/>
              <a:defRPr sz="3600">
                <a:solidFill>
                  <a:srgbClr val="FFFFFF"/>
                </a:solidFill>
              </a:defRPr>
            </a:lvl6pPr>
            <a:lvl7pPr lvl="6">
              <a:spcBef>
                <a:spcPts val="0"/>
              </a:spcBef>
              <a:spcAft>
                <a:spcPts val="0"/>
              </a:spcAft>
              <a:buClr>
                <a:srgbClr val="FFFFFF"/>
              </a:buClr>
              <a:buSzPts val="3600"/>
              <a:buNone/>
              <a:defRPr sz="3600">
                <a:solidFill>
                  <a:srgbClr val="FFFFFF"/>
                </a:solidFill>
              </a:defRPr>
            </a:lvl7pPr>
            <a:lvl8pPr lvl="7">
              <a:spcBef>
                <a:spcPts val="0"/>
              </a:spcBef>
              <a:spcAft>
                <a:spcPts val="0"/>
              </a:spcAft>
              <a:buClr>
                <a:srgbClr val="FFFFFF"/>
              </a:buClr>
              <a:buSzPts val="3600"/>
              <a:buNone/>
              <a:defRPr sz="3600">
                <a:solidFill>
                  <a:srgbClr val="FFFFFF"/>
                </a:solidFill>
              </a:defRPr>
            </a:lvl8pPr>
            <a:lvl9pPr lvl="8">
              <a:spcBef>
                <a:spcPts val="0"/>
              </a:spcBef>
              <a:spcAft>
                <a:spcPts val="0"/>
              </a:spcAft>
              <a:buClr>
                <a:srgbClr val="FFFFFF"/>
              </a:buClr>
              <a:buSzPts val="3600"/>
              <a:buNone/>
              <a:defRPr sz="3600">
                <a:solidFill>
                  <a:srgbClr val="FFFFFF"/>
                </a:solidFill>
              </a:defRPr>
            </a:lvl9pPr>
          </a:lstStyle>
          <a:p>
            <a:endParaRPr/>
          </a:p>
        </p:txBody>
      </p:sp>
      <p:cxnSp>
        <p:nvCxnSpPr>
          <p:cNvPr id="13" name="Google Shape;13;p2"/>
          <p:cNvCxnSpPr/>
          <p:nvPr/>
        </p:nvCxnSpPr>
        <p:spPr>
          <a:xfrm>
            <a:off x="3815840" y="4083900"/>
            <a:ext cx="695700" cy="0"/>
          </a:xfrm>
          <a:prstGeom prst="straightConnector1">
            <a:avLst/>
          </a:prstGeom>
          <a:noFill/>
          <a:ln w="38100" cap="flat" cmpd="sng">
            <a:solidFill>
              <a:srgbClr val="FFFFFF"/>
            </a:solidFill>
            <a:prstDash val="solid"/>
            <a:round/>
            <a:headEnd type="none" w="med" len="med"/>
            <a:tailEnd type="none" w="med" len="med"/>
          </a:ln>
        </p:spPr>
      </p:cxnSp>
      <p:sp>
        <p:nvSpPr>
          <p:cNvPr id="14" name="Google Shape;14;p2"/>
          <p:cNvSpPr/>
          <p:nvPr/>
        </p:nvSpPr>
        <p:spPr>
          <a:xfrm>
            <a:off x="1747200" y="2787000"/>
            <a:ext cx="1296900" cy="129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2"/>
        <p:cNvGrpSpPr/>
        <p:nvPr/>
      </p:nvGrpSpPr>
      <p:grpSpPr>
        <a:xfrm>
          <a:off x="0" y="0"/>
          <a:ext cx="0" cy="0"/>
          <a:chOff x="0" y="0"/>
          <a:chExt cx="0" cy="0"/>
        </a:xfrm>
      </p:grpSpPr>
      <p:sp>
        <p:nvSpPr>
          <p:cNvPr id="73" name="Google Shape;73;p10"/>
          <p:cNvSpPr/>
          <p:nvPr/>
        </p:nvSpPr>
        <p:spPr>
          <a:xfrm>
            <a:off x="0" y="0"/>
            <a:ext cx="30441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10"/>
          <p:cNvSpPr/>
          <p:nvPr/>
        </p:nvSpPr>
        <p:spPr>
          <a:xfrm>
            <a:off x="3043975" y="0"/>
            <a:ext cx="6099900" cy="5143500"/>
          </a:xfrm>
          <a:prstGeom prst="rect">
            <a:avLst/>
          </a:prstGeom>
          <a:solidFill>
            <a:srgbClr val="325680">
              <a:alpha val="86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5" name="Google Shape;75;p10"/>
          <p:cNvCxnSpPr/>
          <p:nvPr/>
        </p:nvCxnSpPr>
        <p:spPr>
          <a:xfrm>
            <a:off x="534892" y="1796050"/>
            <a:ext cx="452400" cy="0"/>
          </a:xfrm>
          <a:prstGeom prst="straightConnector1">
            <a:avLst/>
          </a:prstGeom>
          <a:noFill/>
          <a:ln w="28575" cap="flat" cmpd="sng">
            <a:solidFill>
              <a:srgbClr val="FFA800"/>
            </a:solidFill>
            <a:prstDash val="solid"/>
            <a:round/>
            <a:headEnd type="none" w="med" len="med"/>
            <a:tailEnd type="none" w="med" len="med"/>
          </a:ln>
        </p:spPr>
      </p:cxnSp>
      <p:sp>
        <p:nvSpPr>
          <p:cNvPr id="76" name="Google Shape;76;p10"/>
          <p:cNvSpPr/>
          <p:nvPr/>
        </p:nvSpPr>
        <p:spPr>
          <a:xfrm>
            <a:off x="0" y="0"/>
            <a:ext cx="536700" cy="536700"/>
          </a:xfrm>
          <a:prstGeom prst="rect">
            <a:avLst/>
          </a:prstGeom>
          <a:solidFill>
            <a:srgbClr val="FFA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77;p10"/>
          <p:cNvSpPr txBox="1">
            <a:spLocks noGrp="1"/>
          </p:cNvSpPr>
          <p:nvPr>
            <p:ph type="title"/>
          </p:nvPr>
        </p:nvSpPr>
        <p:spPr>
          <a:xfrm>
            <a:off x="442405" y="1045150"/>
            <a:ext cx="2147400" cy="674700"/>
          </a:xfrm>
          <a:prstGeom prst="rect">
            <a:avLst/>
          </a:prstGeom>
        </p:spPr>
        <p:txBody>
          <a:bodyPr spcFirstLastPara="1" wrap="square" lIns="91425" tIns="91425" rIns="91425" bIns="91425" anchor="b" anchorCtr="0"/>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8" name="Google Shape;78;p10"/>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lvl1pPr lvl="0" algn="ctr" rtl="0">
              <a:buNone/>
              <a:defRPr>
                <a:solidFill>
                  <a:srgbClr val="FFFFFF"/>
                </a:solidFill>
              </a:defRPr>
            </a:lvl1pPr>
            <a:lvl2pPr lvl="1" algn="ctr" rtl="0">
              <a:buNone/>
              <a:defRPr>
                <a:solidFill>
                  <a:srgbClr val="FFFFFF"/>
                </a:solidFill>
              </a:defRPr>
            </a:lvl2pPr>
            <a:lvl3pPr lvl="2" algn="ctr" rtl="0">
              <a:buNone/>
              <a:defRPr>
                <a:solidFill>
                  <a:srgbClr val="FFFFFF"/>
                </a:solidFill>
              </a:defRPr>
            </a:lvl3pPr>
            <a:lvl4pPr lvl="3" algn="ctr" rtl="0">
              <a:buNone/>
              <a:defRPr>
                <a:solidFill>
                  <a:srgbClr val="FFFFFF"/>
                </a:solidFill>
              </a:defRPr>
            </a:lvl4pPr>
            <a:lvl5pPr lvl="4" algn="ctr" rtl="0">
              <a:buNone/>
              <a:defRPr>
                <a:solidFill>
                  <a:srgbClr val="FFFFFF"/>
                </a:solidFill>
              </a:defRPr>
            </a:lvl5pPr>
            <a:lvl6pPr lvl="5" algn="ctr" rtl="0">
              <a:buNone/>
              <a:defRPr>
                <a:solidFill>
                  <a:srgbClr val="FFFFFF"/>
                </a:solidFill>
              </a:defRPr>
            </a:lvl6pPr>
            <a:lvl7pPr lvl="6" algn="ctr" rtl="0">
              <a:buNone/>
              <a:defRPr>
                <a:solidFill>
                  <a:srgbClr val="FFFFFF"/>
                </a:solidFill>
              </a:defRPr>
            </a:lvl7pPr>
            <a:lvl8pPr lvl="7" algn="ctr" rtl="0">
              <a:buNone/>
              <a:defRPr>
                <a:solidFill>
                  <a:srgbClr val="FFFFFF"/>
                </a:solidFill>
              </a:defRPr>
            </a:lvl8pPr>
            <a:lvl9pPr lvl="8" algn="ctr" rtl="0">
              <a:buNone/>
              <a:defRPr>
                <a:solidFill>
                  <a:srgbClr val="FFFFFF"/>
                </a:solidFill>
              </a:defRPr>
            </a:lvl9pPr>
          </a:lstStyle>
          <a:p>
            <a:pPr marL="0" lvl="0" indent="0" algn="ctr" rtl="0">
              <a:spcBef>
                <a:spcPts val="0"/>
              </a:spcBef>
              <a:spcAft>
                <a:spcPts val="0"/>
              </a:spcAft>
              <a:buNone/>
            </a:pPr>
            <a:fld id="{00000000-1234-1234-1234-123412341234}" type="slidenum">
              <a:rPr lang="en"/>
              <a:t>‹N°›</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white)">
  <p:cSld name="BLANK_1_1">
    <p:spTree>
      <p:nvGrpSpPr>
        <p:cNvPr id="1" name="Shape 95"/>
        <p:cNvGrpSpPr/>
        <p:nvPr/>
      </p:nvGrpSpPr>
      <p:grpSpPr>
        <a:xfrm>
          <a:off x="0" y="0"/>
          <a:ext cx="0" cy="0"/>
          <a:chOff x="0" y="0"/>
          <a:chExt cx="0" cy="0"/>
        </a:xfrm>
      </p:grpSpPr>
      <p:sp>
        <p:nvSpPr>
          <p:cNvPr id="96" name="Google Shape;96;p14"/>
          <p:cNvSpPr/>
          <p:nvPr/>
        </p:nvSpPr>
        <p:spPr>
          <a:xfrm>
            <a:off x="0" y="-5925"/>
            <a:ext cx="9144000" cy="5149500"/>
          </a:xfrm>
          <a:prstGeom prst="frame">
            <a:avLst>
              <a:gd name="adj1" fmla="val 5041"/>
            </a:avLst>
          </a:prstGeom>
          <a:solidFill>
            <a:srgbClr val="FFA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14"/>
          <p:cNvSpPr/>
          <p:nvPr/>
        </p:nvSpPr>
        <p:spPr>
          <a:xfrm>
            <a:off x="4303650" y="4607000"/>
            <a:ext cx="536700" cy="536700"/>
          </a:xfrm>
          <a:prstGeom prst="rect">
            <a:avLst/>
          </a:prstGeom>
          <a:solidFill>
            <a:srgbClr val="294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14"/>
          <p:cNvSpPr txBox="1">
            <a:spLocks noGrp="1"/>
          </p:cNvSpPr>
          <p:nvPr>
            <p:ph type="sldNum" idx="12"/>
          </p:nvPr>
        </p:nvSpPr>
        <p:spPr>
          <a:xfrm>
            <a:off x="4303575" y="4606750"/>
            <a:ext cx="536700" cy="536700"/>
          </a:xfrm>
          <a:prstGeom prst="rect">
            <a:avLst/>
          </a:prstGeom>
          <a:noFill/>
        </p:spPr>
        <p:txBody>
          <a:bodyPr spcFirstLastPara="1" wrap="square" lIns="91425" tIns="91425" rIns="91425" bIns="91425" anchor="ctr" anchorCtr="0">
            <a:noAutofit/>
          </a:bodyPr>
          <a:lstStyle>
            <a:lvl1pPr lvl="0" algn="ctr" rtl="0">
              <a:buNone/>
              <a:defRPr>
                <a:solidFill>
                  <a:srgbClr val="FFFFFF"/>
                </a:solidFill>
              </a:defRPr>
            </a:lvl1pPr>
            <a:lvl2pPr lvl="1" algn="ctr" rtl="0">
              <a:buNone/>
              <a:defRPr>
                <a:solidFill>
                  <a:srgbClr val="FFFFFF"/>
                </a:solidFill>
              </a:defRPr>
            </a:lvl2pPr>
            <a:lvl3pPr lvl="2" algn="ctr" rtl="0">
              <a:buNone/>
              <a:defRPr>
                <a:solidFill>
                  <a:srgbClr val="FFFFFF"/>
                </a:solidFill>
              </a:defRPr>
            </a:lvl3pPr>
            <a:lvl4pPr lvl="3" algn="ctr" rtl="0">
              <a:buNone/>
              <a:defRPr>
                <a:solidFill>
                  <a:srgbClr val="FFFFFF"/>
                </a:solidFill>
              </a:defRPr>
            </a:lvl4pPr>
            <a:lvl5pPr lvl="4" algn="ctr" rtl="0">
              <a:buNone/>
              <a:defRPr>
                <a:solidFill>
                  <a:srgbClr val="FFFFFF"/>
                </a:solidFill>
              </a:defRPr>
            </a:lvl5pPr>
            <a:lvl6pPr lvl="5" algn="ctr" rtl="0">
              <a:buNone/>
              <a:defRPr>
                <a:solidFill>
                  <a:srgbClr val="FFFFFF"/>
                </a:solidFill>
              </a:defRPr>
            </a:lvl6pPr>
            <a:lvl7pPr lvl="6" algn="ctr" rtl="0">
              <a:buNone/>
              <a:defRPr>
                <a:solidFill>
                  <a:srgbClr val="FFFFFF"/>
                </a:solidFill>
              </a:defRPr>
            </a:lvl7pPr>
            <a:lvl8pPr lvl="7" algn="ctr" rtl="0">
              <a:buNone/>
              <a:defRPr>
                <a:solidFill>
                  <a:srgbClr val="FFFFFF"/>
                </a:solidFill>
              </a:defRPr>
            </a:lvl8pPr>
            <a:lvl9pPr lvl="8" algn="ctr" rtl="0">
              <a:buNone/>
              <a:defRPr>
                <a:solidFill>
                  <a:srgbClr val="FFFFFF"/>
                </a:solidFill>
              </a:defRPr>
            </a:lvl9pPr>
          </a:lstStyle>
          <a:p>
            <a:pPr marL="0" lvl="0" indent="0" algn="ctr" rtl="0">
              <a:spcBef>
                <a:spcPts val="0"/>
              </a:spcBef>
              <a:spcAft>
                <a:spcPts val="0"/>
              </a:spcAft>
              <a:buNone/>
            </a:pPr>
            <a:fld id="{00000000-1234-1234-1234-123412341234}" type="slidenum">
              <a:rPr lang="en"/>
              <a:t>‹N°›</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1pPr>
            <a:lvl2pPr lvl="1">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2pPr>
            <a:lvl3pPr lvl="2">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3pPr>
            <a:lvl4pPr lvl="3">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4pPr>
            <a:lvl5pPr lvl="4">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5pPr>
            <a:lvl6pPr lvl="5">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6pPr>
            <a:lvl7pPr lvl="6">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7pPr>
            <a:lvl8pPr lvl="7">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8pPr>
            <a:lvl9pPr lvl="8">
              <a:spcBef>
                <a:spcPts val="0"/>
              </a:spcBef>
              <a:spcAft>
                <a:spcPts val="0"/>
              </a:spcAft>
              <a:buClr>
                <a:srgbClr val="294667"/>
              </a:buClr>
              <a:buSzPts val="1400"/>
              <a:buFont typeface="Merriweather"/>
              <a:buNone/>
              <a:defRPr b="1">
                <a:solidFill>
                  <a:srgbClr val="294667"/>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342900">
              <a:spcBef>
                <a:spcPts val="60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1pPr>
            <a:lvl2pPr marL="914400" lvl="1"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2pPr>
            <a:lvl3pPr marL="1371600" lvl="2"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3pPr>
            <a:lvl4pPr marL="1828800" lvl="3"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4pPr>
            <a:lvl5pPr marL="2286000" lvl="4"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5pPr>
            <a:lvl6pPr marL="2743200" lvl="5"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6pPr>
            <a:lvl7pPr marL="3200400" lvl="6"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7pPr>
            <a:lvl8pPr marL="3657600" lvl="7"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8pPr>
            <a:lvl9pPr marL="4114800" lvl="8" indent="-342900">
              <a:spcBef>
                <a:spcPts val="0"/>
              </a:spcBef>
              <a:spcAft>
                <a:spcPts val="0"/>
              </a:spcAft>
              <a:buClr>
                <a:srgbClr val="FFA800"/>
              </a:buClr>
              <a:buSzPts val="1800"/>
              <a:buFont typeface="Open Sans"/>
              <a:buChar char="▫"/>
              <a:defRPr sz="1800">
                <a:solidFill>
                  <a:srgbClr val="021028"/>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lvl="0" algn="r">
              <a:buNone/>
              <a:defRPr sz="1300" b="1">
                <a:solidFill>
                  <a:srgbClr val="021028"/>
                </a:solidFill>
                <a:latin typeface="Open Sans"/>
                <a:ea typeface="Open Sans"/>
                <a:cs typeface="Open Sans"/>
                <a:sym typeface="Open Sans"/>
              </a:defRPr>
            </a:lvl1pPr>
            <a:lvl2pPr lvl="1" algn="r">
              <a:buNone/>
              <a:defRPr sz="1300" b="1">
                <a:solidFill>
                  <a:srgbClr val="021028"/>
                </a:solidFill>
                <a:latin typeface="Open Sans"/>
                <a:ea typeface="Open Sans"/>
                <a:cs typeface="Open Sans"/>
                <a:sym typeface="Open Sans"/>
              </a:defRPr>
            </a:lvl2pPr>
            <a:lvl3pPr lvl="2" algn="r">
              <a:buNone/>
              <a:defRPr sz="1300" b="1">
                <a:solidFill>
                  <a:srgbClr val="021028"/>
                </a:solidFill>
                <a:latin typeface="Open Sans"/>
                <a:ea typeface="Open Sans"/>
                <a:cs typeface="Open Sans"/>
                <a:sym typeface="Open Sans"/>
              </a:defRPr>
            </a:lvl3pPr>
            <a:lvl4pPr lvl="3" algn="r">
              <a:buNone/>
              <a:defRPr sz="1300" b="1">
                <a:solidFill>
                  <a:srgbClr val="021028"/>
                </a:solidFill>
                <a:latin typeface="Open Sans"/>
                <a:ea typeface="Open Sans"/>
                <a:cs typeface="Open Sans"/>
                <a:sym typeface="Open Sans"/>
              </a:defRPr>
            </a:lvl4pPr>
            <a:lvl5pPr lvl="4" algn="r">
              <a:buNone/>
              <a:defRPr sz="1300" b="1">
                <a:solidFill>
                  <a:srgbClr val="021028"/>
                </a:solidFill>
                <a:latin typeface="Open Sans"/>
                <a:ea typeface="Open Sans"/>
                <a:cs typeface="Open Sans"/>
                <a:sym typeface="Open Sans"/>
              </a:defRPr>
            </a:lvl5pPr>
            <a:lvl6pPr lvl="5" algn="r">
              <a:buNone/>
              <a:defRPr sz="1300" b="1">
                <a:solidFill>
                  <a:srgbClr val="021028"/>
                </a:solidFill>
                <a:latin typeface="Open Sans"/>
                <a:ea typeface="Open Sans"/>
                <a:cs typeface="Open Sans"/>
                <a:sym typeface="Open Sans"/>
              </a:defRPr>
            </a:lvl6pPr>
            <a:lvl7pPr lvl="6" algn="r">
              <a:buNone/>
              <a:defRPr sz="1300" b="1">
                <a:solidFill>
                  <a:srgbClr val="021028"/>
                </a:solidFill>
                <a:latin typeface="Open Sans"/>
                <a:ea typeface="Open Sans"/>
                <a:cs typeface="Open Sans"/>
                <a:sym typeface="Open Sans"/>
              </a:defRPr>
            </a:lvl7pPr>
            <a:lvl8pPr lvl="7" algn="r">
              <a:buNone/>
              <a:defRPr sz="1300" b="1">
                <a:solidFill>
                  <a:srgbClr val="021028"/>
                </a:solidFill>
                <a:latin typeface="Open Sans"/>
                <a:ea typeface="Open Sans"/>
                <a:cs typeface="Open Sans"/>
                <a:sym typeface="Open Sans"/>
              </a:defRPr>
            </a:lvl8pPr>
            <a:lvl9pPr lvl="8" algn="r">
              <a:buNone/>
              <a:defRPr sz="1300" b="1">
                <a:solidFill>
                  <a:srgbClr val="021028"/>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‹N°›</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56" r:id="rId2"/>
    <p:sldLayoutId id="2147483660"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2"/>
        <p:cNvGrpSpPr/>
        <p:nvPr/>
      </p:nvGrpSpPr>
      <p:grpSpPr>
        <a:xfrm>
          <a:off x="0" y="0"/>
          <a:ext cx="0" cy="0"/>
          <a:chOff x="0" y="0"/>
          <a:chExt cx="0" cy="0"/>
        </a:xfrm>
      </p:grpSpPr>
      <p:sp>
        <p:nvSpPr>
          <p:cNvPr id="103" name="Google Shape;103;p15"/>
          <p:cNvSpPr txBox="1">
            <a:spLocks noGrp="1"/>
          </p:cNvSpPr>
          <p:nvPr>
            <p:ph type="ctrTitle"/>
          </p:nvPr>
        </p:nvSpPr>
        <p:spPr>
          <a:xfrm>
            <a:off x="3445755" y="2921841"/>
            <a:ext cx="4330621" cy="1159800"/>
          </a:xfrm>
          <a:prstGeom prst="rect">
            <a:avLst/>
          </a:prstGeom>
        </p:spPr>
        <p:txBody>
          <a:bodyPr spcFirstLastPara="1" wrap="square" lIns="91425" tIns="91425" rIns="91425" bIns="91425" anchor="ctr" anchorCtr="0">
            <a:noAutofit/>
          </a:bodyPr>
          <a:lstStyle/>
          <a:p>
            <a:pPr lvl="0"/>
            <a:r>
              <a:rPr lang="fr-FR" sz="3000" dirty="0" err="1">
                <a:latin typeface="Times New Roman" panose="02020603050405020304" pitchFamily="18" charset="0"/>
                <a:cs typeface="Times New Roman" panose="02020603050405020304" pitchFamily="18" charset="0"/>
              </a:rPr>
              <a:t>Annual</a:t>
            </a:r>
            <a:r>
              <a:rPr lang="fr-FR" sz="3000" dirty="0">
                <a:latin typeface="Times New Roman" panose="02020603050405020304" pitchFamily="18" charset="0"/>
                <a:cs typeface="Times New Roman" panose="02020603050405020304" pitchFamily="18" charset="0"/>
              </a:rPr>
              <a:t> </a:t>
            </a:r>
            <a:r>
              <a:rPr lang="fr-FR" sz="3000" dirty="0" err="1">
                <a:latin typeface="Times New Roman" panose="02020603050405020304" pitchFamily="18" charset="0"/>
                <a:cs typeface="Times New Roman" panose="02020603050405020304" pitchFamily="18" charset="0"/>
              </a:rPr>
              <a:t>project</a:t>
            </a:r>
            <a:r>
              <a:rPr lang="fr-FR" sz="3000" dirty="0">
                <a:latin typeface="Times New Roman" panose="02020603050405020304" pitchFamily="18" charset="0"/>
                <a:cs typeface="Times New Roman" panose="02020603050405020304" pitchFamily="18" charset="0"/>
              </a:rPr>
              <a:t> for </a:t>
            </a:r>
            <a:r>
              <a:rPr lang="fr-FR" sz="3000" dirty="0" smtClean="0">
                <a:latin typeface="Times New Roman" panose="02020603050405020304" pitchFamily="18" charset="0"/>
                <a:cs typeface="Times New Roman" panose="02020603050405020304" pitchFamily="18" charset="0"/>
              </a:rPr>
              <a:t>the </a:t>
            </a:r>
            <a:r>
              <a:rPr lang="fr-FR" sz="3000" spc="50" dirty="0" smtClean="0">
                <a:ln w="0"/>
                <a:solidFill>
                  <a:schemeClr val="bg1"/>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a:t>
            </a:r>
            <a:r>
              <a:rPr lang="fr-FR" sz="3000" spc="50" dirty="0">
                <a:ln w="0"/>
                <a:solidFill>
                  <a:schemeClr val="bg1"/>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 </a:t>
            </a:r>
            <a:r>
              <a:rPr lang="fr-FR" sz="3000" spc="50" dirty="0" err="1">
                <a:ln w="0"/>
                <a:solidFill>
                  <a:schemeClr val="bg1"/>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FrenchTech</a:t>
            </a:r>
            <a:r>
              <a:rPr lang="fr-FR" sz="3000" spc="50" dirty="0">
                <a:ln w="0"/>
                <a:solidFill>
                  <a:schemeClr val="bg1"/>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 »</a:t>
            </a:r>
            <a:endParaRPr sz="3000" dirty="0">
              <a:solidFill>
                <a:schemeClr val="bg1"/>
              </a:solidFill>
              <a:latin typeface="Times New Roman" panose="02020603050405020304" pitchFamily="18" charset="0"/>
              <a:cs typeface="Times New Roman" panose="02020603050405020304" pitchFamily="18" charset="0"/>
            </a:endParaRPr>
          </a:p>
        </p:txBody>
      </p:sp>
      <p:grpSp>
        <p:nvGrpSpPr>
          <p:cNvPr id="104" name="Google Shape;104;p15"/>
          <p:cNvGrpSpPr/>
          <p:nvPr/>
        </p:nvGrpSpPr>
        <p:grpSpPr>
          <a:xfrm>
            <a:off x="2021833" y="3108456"/>
            <a:ext cx="755766" cy="671484"/>
            <a:chOff x="5292575" y="3681900"/>
            <a:chExt cx="420150" cy="373275"/>
          </a:xfrm>
        </p:grpSpPr>
        <p:sp>
          <p:nvSpPr>
            <p:cNvPr id="105" name="Google Shape;105;p15"/>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9050" cap="rnd"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9050" cap="rnd"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9050" cap="rnd"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9050" cap="rnd"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9050" cap="rnd"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9050" cap="rnd"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9050" cap="rnd"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4" descr="RÃ©sultat de recherche d'images pour &quot;hitema logo png&quot;">
            <a:extLst>
              <a:ext uri="{FF2B5EF4-FFF2-40B4-BE49-F238E27FC236}">
                <a16:creationId xmlns="" xmlns:a16="http://schemas.microsoft.com/office/drawing/2014/main" id="{2A99C9D5-8757-4691-8595-643D835CC0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04206" y="0"/>
            <a:ext cx="2255150" cy="103471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 xmlns:a16="http://schemas.microsoft.com/office/drawing/2014/main" id="{080BCF5A-97E3-47DE-ADF6-32AF07A71101}"/>
              </a:ext>
            </a:extLst>
          </p:cNvPr>
          <p:cNvSpPr/>
          <p:nvPr/>
        </p:nvSpPr>
        <p:spPr>
          <a:xfrm>
            <a:off x="3296229" y="4615447"/>
            <a:ext cx="4760568" cy="341632"/>
          </a:xfrm>
          <a:prstGeom prst="rect">
            <a:avLst/>
          </a:prstGeom>
        </p:spPr>
        <p:txBody>
          <a:bodyPr wrap="square">
            <a:spAutoFit/>
          </a:bodyPr>
          <a:lstStyle/>
          <a:p>
            <a:pPr algn="ctr">
              <a:lnSpc>
                <a:spcPct val="90000"/>
              </a:lnSpc>
              <a:spcBef>
                <a:spcPct val="0"/>
              </a:spcBef>
            </a:pPr>
            <a:r>
              <a:rPr lang="fr-FR" sz="1800" b="1" dirty="0">
                <a:solidFill>
                  <a:schemeClr val="bg1"/>
                </a:solidFill>
                <a:latin typeface="Times New Roman" panose="02020603050405020304" pitchFamily="18" charset="0"/>
                <a:ea typeface="+mj-ea"/>
                <a:cs typeface="Times New Roman" panose="02020603050405020304" pitchFamily="18" charset="0"/>
              </a:rPr>
              <a:t>2018-2019</a:t>
            </a:r>
          </a:p>
        </p:txBody>
      </p:sp>
      <p:sp>
        <p:nvSpPr>
          <p:cNvPr id="16" name="ZoneTexte 15">
            <a:extLst>
              <a:ext uri="{FF2B5EF4-FFF2-40B4-BE49-F238E27FC236}">
                <a16:creationId xmlns="" xmlns:a16="http://schemas.microsoft.com/office/drawing/2014/main" id="{7E31DB8B-7E62-4940-8CB2-60DE061C51AE}"/>
              </a:ext>
            </a:extLst>
          </p:cNvPr>
          <p:cNvSpPr txBox="1"/>
          <p:nvPr/>
        </p:nvSpPr>
        <p:spPr>
          <a:xfrm>
            <a:off x="433217" y="4372304"/>
            <a:ext cx="2226111" cy="523220"/>
          </a:xfrm>
          <a:prstGeom prst="rect">
            <a:avLst/>
          </a:prstGeom>
          <a:noFill/>
        </p:spPr>
        <p:txBody>
          <a:bodyPr wrap="square" rtlCol="0">
            <a:spAutoFit/>
          </a:bodyPr>
          <a:lstStyle/>
          <a:p>
            <a:pPr algn="just"/>
            <a:r>
              <a:rPr lang="fr-FR" b="1" i="1" dirty="0">
                <a:solidFill>
                  <a:schemeClr val="bg1"/>
                </a:solidFill>
                <a:latin typeface="Times New Roman" pitchFamily="18" charset="0"/>
                <a:cs typeface="Times New Roman" pitchFamily="18" charset="0"/>
              </a:rPr>
              <a:t>RNCP Expert en Etude et Développement du SI</a:t>
            </a:r>
          </a:p>
        </p:txBody>
      </p:sp>
      <p:pic>
        <p:nvPicPr>
          <p:cNvPr id="2" name="Image 1">
            <a:extLst>
              <a:ext uri="{FF2B5EF4-FFF2-40B4-BE49-F238E27FC236}">
                <a16:creationId xmlns="" xmlns:a16="http://schemas.microsoft.com/office/drawing/2014/main" id="{42D915BB-80B5-4EB1-9467-3EFC8D5FCC3C}"/>
              </a:ext>
            </a:extLst>
          </p:cNvPr>
          <p:cNvPicPr>
            <a:picLocks noChangeAspect="1"/>
          </p:cNvPicPr>
          <p:nvPr/>
        </p:nvPicPr>
        <p:blipFill>
          <a:blip r:embed="rId5"/>
          <a:stretch>
            <a:fillRect/>
          </a:stretch>
        </p:blipFill>
        <p:spPr>
          <a:xfrm>
            <a:off x="3184977" y="303048"/>
            <a:ext cx="1372736" cy="36444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3"/>
        <p:cNvGrpSpPr/>
        <p:nvPr/>
      </p:nvGrpSpPr>
      <p:grpSpPr>
        <a:xfrm>
          <a:off x="0" y="0"/>
          <a:ext cx="0" cy="0"/>
          <a:chOff x="0" y="0"/>
          <a:chExt cx="0" cy="0"/>
        </a:xfrm>
      </p:grpSpPr>
      <p:sp>
        <p:nvSpPr>
          <p:cNvPr id="205" name="Google Shape;205;p25"/>
          <p:cNvSpPr/>
          <p:nvPr/>
        </p:nvSpPr>
        <p:spPr>
          <a:xfrm>
            <a:off x="4394479" y="1045150"/>
            <a:ext cx="1948800" cy="1948800"/>
          </a:xfrm>
          <a:prstGeom prst="ellipse">
            <a:avLst/>
          </a:prstGeom>
          <a:noFill/>
          <a:ln w="38100" cap="flat"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solidFill>
                <a:srgbClr val="FFFFFF"/>
              </a:solidFill>
              <a:latin typeface="Times New Roman" panose="02020603050405020304" pitchFamily="18" charset="0"/>
              <a:ea typeface="Open Sans"/>
              <a:cs typeface="Times New Roman" panose="02020603050405020304" pitchFamily="18" charset="0"/>
              <a:sym typeface="Open Sans"/>
            </a:endParaRPr>
          </a:p>
        </p:txBody>
      </p:sp>
      <p:sp>
        <p:nvSpPr>
          <p:cNvPr id="206" name="Google Shape;206;p25"/>
          <p:cNvSpPr/>
          <p:nvPr/>
        </p:nvSpPr>
        <p:spPr>
          <a:xfrm>
            <a:off x="5231733" y="2450691"/>
            <a:ext cx="1948800" cy="1948800"/>
          </a:xfrm>
          <a:prstGeom prst="ellipse">
            <a:avLst/>
          </a:prstGeom>
          <a:noFill/>
          <a:ln w="38100" cap="flat"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solidFill>
                <a:srgbClr val="FFFFFF"/>
              </a:solidFill>
              <a:latin typeface="Times New Roman" panose="02020603050405020304" pitchFamily="18" charset="0"/>
              <a:ea typeface="Open Sans"/>
              <a:cs typeface="Times New Roman" panose="02020603050405020304" pitchFamily="18" charset="0"/>
              <a:sym typeface="Open Sans"/>
            </a:endParaRPr>
          </a:p>
        </p:txBody>
      </p:sp>
      <p:sp>
        <p:nvSpPr>
          <p:cNvPr id="207" name="Google Shape;207;p25"/>
          <p:cNvSpPr/>
          <p:nvPr/>
        </p:nvSpPr>
        <p:spPr>
          <a:xfrm>
            <a:off x="6059300" y="1045150"/>
            <a:ext cx="1948800" cy="1948800"/>
          </a:xfrm>
          <a:prstGeom prst="ellipse">
            <a:avLst/>
          </a:prstGeom>
          <a:noFill/>
          <a:ln w="38100" cap="flat"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solidFill>
                <a:srgbClr val="FFFFFF"/>
              </a:solidFill>
              <a:latin typeface="Times New Roman" panose="02020603050405020304" pitchFamily="18" charset="0"/>
              <a:ea typeface="Open Sans"/>
              <a:cs typeface="Times New Roman" panose="02020603050405020304" pitchFamily="18" charset="0"/>
              <a:sym typeface="Open Sans"/>
            </a:endParaRPr>
          </a:p>
        </p:txBody>
      </p:sp>
      <p:sp>
        <p:nvSpPr>
          <p:cNvPr id="208" name="Google Shape;208;p25"/>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latin typeface="Times New Roman" panose="02020603050405020304" pitchFamily="18" charset="0"/>
                <a:cs typeface="Times New Roman" panose="02020603050405020304" pitchFamily="18" charset="0"/>
              </a:rPr>
              <a:t>10</a:t>
            </a:fld>
            <a:endParaRPr dirty="0">
              <a:latin typeface="Times New Roman" panose="02020603050405020304" pitchFamily="18" charset="0"/>
              <a:cs typeface="Times New Roman" panose="02020603050405020304" pitchFamily="18" charset="0"/>
            </a:endParaRPr>
          </a:p>
        </p:txBody>
      </p:sp>
      <p:sp>
        <p:nvSpPr>
          <p:cNvPr id="9" name="Google Shape;158;p21">
            <a:extLst>
              <a:ext uri="{FF2B5EF4-FFF2-40B4-BE49-F238E27FC236}">
                <a16:creationId xmlns="" xmlns:a16="http://schemas.microsoft.com/office/drawing/2014/main" id="{875D8881-7765-479E-A3C6-13B0307ECDE9}"/>
              </a:ext>
            </a:extLst>
          </p:cNvPr>
          <p:cNvSpPr txBox="1">
            <a:spLocks/>
          </p:cNvSpPr>
          <p:nvPr/>
        </p:nvSpPr>
        <p:spPr>
          <a:xfrm>
            <a:off x="268350" y="1176165"/>
            <a:ext cx="2665681" cy="57175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fr-FR" sz="2800" dirty="0">
                <a:latin typeface="Times New Roman" panose="02020603050405020304" pitchFamily="18" charset="0"/>
                <a:cs typeface="Times New Roman" panose="02020603050405020304" pitchFamily="18" charset="0"/>
              </a:rPr>
              <a:t>Project </a:t>
            </a:r>
            <a:r>
              <a:rPr lang="fr-FR" sz="2800" dirty="0" err="1">
                <a:latin typeface="Times New Roman" panose="02020603050405020304" pitchFamily="18" charset="0"/>
                <a:cs typeface="Times New Roman" panose="02020603050405020304" pitchFamily="18" charset="0"/>
              </a:rPr>
              <a:t>constraints</a:t>
            </a:r>
            <a:endParaRPr lang="fr-FR" sz="2600" dirty="0">
              <a:latin typeface="Times New Roman" panose="02020603050405020304" pitchFamily="18" charset="0"/>
              <a:cs typeface="Times New Roman" panose="02020603050405020304" pitchFamily="18" charset="0"/>
            </a:endParaRPr>
          </a:p>
        </p:txBody>
      </p:sp>
      <p:grpSp>
        <p:nvGrpSpPr>
          <p:cNvPr id="10" name="Google Shape;503;p40">
            <a:extLst>
              <a:ext uri="{FF2B5EF4-FFF2-40B4-BE49-F238E27FC236}">
                <a16:creationId xmlns="" xmlns:a16="http://schemas.microsoft.com/office/drawing/2014/main" id="{EAD89513-360E-42BD-B813-6AF52A148E0B}"/>
              </a:ext>
            </a:extLst>
          </p:cNvPr>
          <p:cNvGrpSpPr/>
          <p:nvPr/>
        </p:nvGrpSpPr>
        <p:grpSpPr>
          <a:xfrm>
            <a:off x="1788065" y="4142408"/>
            <a:ext cx="1029422" cy="770121"/>
            <a:chOff x="5247525" y="3007275"/>
            <a:chExt cx="517575" cy="384825"/>
          </a:xfrm>
        </p:grpSpPr>
        <p:sp>
          <p:nvSpPr>
            <p:cNvPr id="11" name="Google Shape;504;p40">
              <a:extLst>
                <a:ext uri="{FF2B5EF4-FFF2-40B4-BE49-F238E27FC236}">
                  <a16:creationId xmlns="" xmlns:a16="http://schemas.microsoft.com/office/drawing/2014/main" id="{016EC06E-9F33-4E42-ABFA-CE6C47E82B2D}"/>
                </a:ext>
              </a:extLst>
            </p:cNvPr>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sp>
          <p:nvSpPr>
            <p:cNvPr id="12" name="Google Shape;505;p40">
              <a:extLst>
                <a:ext uri="{FF2B5EF4-FFF2-40B4-BE49-F238E27FC236}">
                  <a16:creationId xmlns="" xmlns:a16="http://schemas.microsoft.com/office/drawing/2014/main" id="{B0AB766A-4243-4AD9-ABB0-3DFA31F8C6AD}"/>
                </a:ext>
              </a:extLst>
            </p:cNvPr>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grpSp>
      <p:pic>
        <p:nvPicPr>
          <p:cNvPr id="13" name="Picture 2" descr="RÃ©sultat de recherche d'images pour &quot;php logo png&quot;">
            <a:extLst>
              <a:ext uri="{FF2B5EF4-FFF2-40B4-BE49-F238E27FC236}">
                <a16:creationId xmlns="" xmlns:a16="http://schemas.microsoft.com/office/drawing/2014/main" id="{47780AE4-0888-415D-8017-8ECBE45D450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08131" y="1286575"/>
            <a:ext cx="1333974" cy="1333975"/>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RÃ©sultat de recherche d'images pour &quot;Xampp logo&quot;">
            <a:extLst>
              <a:ext uri="{FF2B5EF4-FFF2-40B4-BE49-F238E27FC236}">
                <a16:creationId xmlns="" xmlns:a16="http://schemas.microsoft.com/office/drawing/2014/main" id="{08F25CA9-9A66-48CC-99A0-C3D44E2B4D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88644" y="1430382"/>
            <a:ext cx="964922" cy="96923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RÃ©sultat de recherche d'images pour &quot;bootstrap logo&quot;">
            <a:extLst>
              <a:ext uri="{FF2B5EF4-FFF2-40B4-BE49-F238E27FC236}">
                <a16:creationId xmlns="" xmlns:a16="http://schemas.microsoft.com/office/drawing/2014/main" id="{5E3BAE63-20D4-426A-8400-6A1D6B7EFA58}"/>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788703" y="3094163"/>
            <a:ext cx="894740" cy="8947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1"/>
        <p:cNvGrpSpPr/>
        <p:nvPr/>
      </p:nvGrpSpPr>
      <p:grpSpPr>
        <a:xfrm>
          <a:off x="0" y="0"/>
          <a:ext cx="0" cy="0"/>
          <a:chOff x="0" y="0"/>
          <a:chExt cx="0" cy="0"/>
        </a:xfrm>
      </p:grpSpPr>
      <p:sp>
        <p:nvSpPr>
          <p:cNvPr id="253" name="Google Shape;253;p30"/>
          <p:cNvSpPr txBox="1">
            <a:spLocks noGrp="1"/>
          </p:cNvSpPr>
          <p:nvPr>
            <p:ph type="sldNum" idx="12"/>
          </p:nvPr>
        </p:nvSpPr>
        <p:spPr>
          <a:xfrm>
            <a:off x="-6000" y="0"/>
            <a:ext cx="548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latin typeface="Times New Roman" panose="02020603050405020304" pitchFamily="18" charset="0"/>
                <a:cs typeface="Times New Roman" panose="02020603050405020304" pitchFamily="18" charset="0"/>
              </a:rPr>
              <a:t>11</a:t>
            </a:fld>
            <a:endParaRPr dirty="0">
              <a:latin typeface="Times New Roman" panose="02020603050405020304" pitchFamily="18" charset="0"/>
              <a:cs typeface="Times New Roman" panose="02020603050405020304" pitchFamily="18" charset="0"/>
            </a:endParaRPr>
          </a:p>
        </p:txBody>
      </p:sp>
      <p:sp>
        <p:nvSpPr>
          <p:cNvPr id="13" name="Google Shape;205;p25">
            <a:extLst>
              <a:ext uri="{FF2B5EF4-FFF2-40B4-BE49-F238E27FC236}">
                <a16:creationId xmlns="" xmlns:a16="http://schemas.microsoft.com/office/drawing/2014/main" id="{C9D32720-0CD9-44C6-948B-E78D7D516B2D}"/>
              </a:ext>
            </a:extLst>
          </p:cNvPr>
          <p:cNvSpPr/>
          <p:nvPr/>
        </p:nvSpPr>
        <p:spPr>
          <a:xfrm>
            <a:off x="4394479" y="1045150"/>
            <a:ext cx="1948800" cy="1948800"/>
          </a:xfrm>
          <a:prstGeom prst="ellipse">
            <a:avLst/>
          </a:prstGeom>
          <a:noFill/>
          <a:ln w="38100" cap="flat"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solidFill>
                <a:srgbClr val="FFFFFF"/>
              </a:solidFill>
              <a:latin typeface="Times New Roman" panose="02020603050405020304" pitchFamily="18" charset="0"/>
              <a:ea typeface="Open Sans"/>
              <a:cs typeface="Times New Roman" panose="02020603050405020304" pitchFamily="18" charset="0"/>
              <a:sym typeface="Open Sans"/>
            </a:endParaRPr>
          </a:p>
        </p:txBody>
      </p:sp>
      <p:sp>
        <p:nvSpPr>
          <p:cNvPr id="14" name="Google Shape;206;p25">
            <a:extLst>
              <a:ext uri="{FF2B5EF4-FFF2-40B4-BE49-F238E27FC236}">
                <a16:creationId xmlns="" xmlns:a16="http://schemas.microsoft.com/office/drawing/2014/main" id="{D7B66868-C7AF-4AC5-BC77-A52D513A5991}"/>
              </a:ext>
            </a:extLst>
          </p:cNvPr>
          <p:cNvSpPr/>
          <p:nvPr/>
        </p:nvSpPr>
        <p:spPr>
          <a:xfrm>
            <a:off x="5231733" y="2450691"/>
            <a:ext cx="1948800" cy="1948800"/>
          </a:xfrm>
          <a:prstGeom prst="ellipse">
            <a:avLst/>
          </a:prstGeom>
          <a:noFill/>
          <a:ln w="38100" cap="flat"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solidFill>
                <a:srgbClr val="FFFFFF"/>
              </a:solidFill>
              <a:latin typeface="Times New Roman" panose="02020603050405020304" pitchFamily="18" charset="0"/>
              <a:ea typeface="Open Sans"/>
              <a:cs typeface="Times New Roman" panose="02020603050405020304" pitchFamily="18" charset="0"/>
              <a:sym typeface="Open Sans"/>
            </a:endParaRPr>
          </a:p>
        </p:txBody>
      </p:sp>
      <p:sp>
        <p:nvSpPr>
          <p:cNvPr id="15" name="Google Shape;207;p25">
            <a:extLst>
              <a:ext uri="{FF2B5EF4-FFF2-40B4-BE49-F238E27FC236}">
                <a16:creationId xmlns="" xmlns:a16="http://schemas.microsoft.com/office/drawing/2014/main" id="{8E841901-1C3C-46B5-A943-B0B8D5CCBD9E}"/>
              </a:ext>
            </a:extLst>
          </p:cNvPr>
          <p:cNvSpPr/>
          <p:nvPr/>
        </p:nvSpPr>
        <p:spPr>
          <a:xfrm>
            <a:off x="6059300" y="1045150"/>
            <a:ext cx="1948800" cy="1948800"/>
          </a:xfrm>
          <a:prstGeom prst="ellipse">
            <a:avLst/>
          </a:prstGeom>
          <a:noFill/>
          <a:ln w="38100" cap="flat" cmpd="sng">
            <a:solidFill>
              <a:srgbClr val="FFA8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solidFill>
                <a:srgbClr val="FFFFFF"/>
              </a:solidFill>
              <a:latin typeface="Times New Roman" panose="02020603050405020304" pitchFamily="18" charset="0"/>
              <a:ea typeface="Open Sans"/>
              <a:cs typeface="Times New Roman" panose="02020603050405020304" pitchFamily="18" charset="0"/>
              <a:sym typeface="Open Sans"/>
            </a:endParaRPr>
          </a:p>
        </p:txBody>
      </p:sp>
      <p:sp>
        <p:nvSpPr>
          <p:cNvPr id="16" name="Google Shape;158;p21">
            <a:extLst>
              <a:ext uri="{FF2B5EF4-FFF2-40B4-BE49-F238E27FC236}">
                <a16:creationId xmlns="" xmlns:a16="http://schemas.microsoft.com/office/drawing/2014/main" id="{F9B8682A-0FDC-42EA-8C88-29409DE60718}"/>
              </a:ext>
            </a:extLst>
          </p:cNvPr>
          <p:cNvSpPr txBox="1">
            <a:spLocks/>
          </p:cNvSpPr>
          <p:nvPr/>
        </p:nvSpPr>
        <p:spPr>
          <a:xfrm>
            <a:off x="253697" y="813253"/>
            <a:ext cx="2475962" cy="9466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fr-FR" sz="2800" dirty="0" err="1">
                <a:latin typeface="Times New Roman" panose="02020603050405020304" pitchFamily="18" charset="0"/>
                <a:cs typeface="Times New Roman" panose="02020603050405020304" pitchFamily="18" charset="0"/>
              </a:rPr>
              <a:t>Expected</a:t>
            </a:r>
            <a:r>
              <a:rPr lang="fr-FR" sz="2800" dirty="0">
                <a:latin typeface="Times New Roman" panose="02020603050405020304" pitchFamily="18" charset="0"/>
                <a:cs typeface="Times New Roman" panose="02020603050405020304" pitchFamily="18" charset="0"/>
              </a:rPr>
              <a:t> </a:t>
            </a:r>
            <a:r>
              <a:rPr lang="fr-FR" sz="2800" dirty="0" err="1">
                <a:latin typeface="Times New Roman" panose="02020603050405020304" pitchFamily="18" charset="0"/>
                <a:cs typeface="Times New Roman" panose="02020603050405020304" pitchFamily="18" charset="0"/>
              </a:rPr>
              <a:t>delivery</a:t>
            </a:r>
            <a:endParaRPr lang="fr-FR" sz="2600" dirty="0">
              <a:latin typeface="Times New Roman" panose="02020603050405020304" pitchFamily="18" charset="0"/>
              <a:cs typeface="Times New Roman" panose="02020603050405020304" pitchFamily="18" charset="0"/>
            </a:endParaRPr>
          </a:p>
        </p:txBody>
      </p:sp>
      <p:pic>
        <p:nvPicPr>
          <p:cNvPr id="22" name="Picture 2" descr="Résultat de recherche d'images pour &quot;formation&quot;">
            <a:extLst>
              <a:ext uri="{FF2B5EF4-FFF2-40B4-BE49-F238E27FC236}">
                <a16:creationId xmlns="" xmlns:a16="http://schemas.microsoft.com/office/drawing/2014/main" id="{867B308D-BC74-40D4-AA8B-203332A601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70305" y="2993951"/>
            <a:ext cx="1166061" cy="116606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23" name="Picture 4" descr="Résultat de recherche d'images pour &quot;Script SQL&quot;">
            <a:extLst>
              <a:ext uri="{FF2B5EF4-FFF2-40B4-BE49-F238E27FC236}">
                <a16:creationId xmlns="" xmlns:a16="http://schemas.microsoft.com/office/drawing/2014/main" id="{1173EBDF-47DC-4480-851B-074A494ACA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70915" y="1431456"/>
            <a:ext cx="1019235" cy="101923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24" name="Picture 6" descr="Résultat de recherche d'images pour &quot;Application&quot;">
            <a:extLst>
              <a:ext uri="{FF2B5EF4-FFF2-40B4-BE49-F238E27FC236}">
                <a16:creationId xmlns="" xmlns:a16="http://schemas.microsoft.com/office/drawing/2014/main" id="{E27BE0C6-0644-4334-A941-8C80EDF6982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22115" y="1431457"/>
            <a:ext cx="949741" cy="101923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1"/>
          <p:cNvSpPr txBox="1">
            <a:spLocks noGrp="1"/>
          </p:cNvSpPr>
          <p:nvPr>
            <p:ph type="ctrTitle" idx="4294967295"/>
          </p:nvPr>
        </p:nvSpPr>
        <p:spPr>
          <a:xfrm>
            <a:off x="312707" y="361804"/>
            <a:ext cx="4385100" cy="571756"/>
          </a:xfrm>
          <a:prstGeom prst="rect">
            <a:avLst/>
          </a:prstGeom>
        </p:spPr>
        <p:txBody>
          <a:bodyPr spcFirstLastPara="1" wrap="square" lIns="91425" tIns="91425" rIns="91425" bIns="91425" anchor="b" anchorCtr="0">
            <a:noAutofit/>
          </a:bodyPr>
          <a:lstStyle/>
          <a:p>
            <a:pPr lvl="0" algn="ctr"/>
            <a:r>
              <a:rPr lang="fr-FR" sz="2800" dirty="0" smtClean="0">
                <a:latin typeface="Times New Roman" panose="02020603050405020304" pitchFamily="18" charset="0"/>
                <a:cs typeface="Times New Roman" panose="02020603050405020304" pitchFamily="18" charset="0"/>
              </a:rPr>
              <a:t>Project </a:t>
            </a:r>
            <a:r>
              <a:rPr lang="fr-FR" sz="2800" dirty="0" err="1">
                <a:latin typeface="Times New Roman" panose="02020603050405020304" pitchFamily="18" charset="0"/>
                <a:cs typeface="Times New Roman" panose="02020603050405020304" pitchFamily="18" charset="0"/>
              </a:rPr>
              <a:t>environment</a:t>
            </a:r>
            <a:endParaRPr sz="2600" dirty="0">
              <a:latin typeface="Times New Roman" panose="02020603050405020304" pitchFamily="18" charset="0"/>
              <a:cs typeface="Times New Roman" panose="02020603050405020304" pitchFamily="18" charset="0"/>
            </a:endParaRPr>
          </a:p>
        </p:txBody>
      </p:sp>
      <p:sp>
        <p:nvSpPr>
          <p:cNvPr id="172" name="Google Shape;172;p21"/>
          <p:cNvSpPr txBox="1">
            <a:spLocks noGrp="1"/>
          </p:cNvSpPr>
          <p:nvPr>
            <p:ph type="sldNum" idx="12"/>
          </p:nvPr>
        </p:nvSpPr>
        <p:spPr>
          <a:xfrm>
            <a:off x="4303575" y="4606750"/>
            <a:ext cx="536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a:p>
        </p:txBody>
      </p:sp>
      <p:sp>
        <p:nvSpPr>
          <p:cNvPr id="22" name="Rectangle 21">
            <a:extLst>
              <a:ext uri="{FF2B5EF4-FFF2-40B4-BE49-F238E27FC236}">
                <a16:creationId xmlns="" xmlns:a16="http://schemas.microsoft.com/office/drawing/2014/main" id="{68E7217D-AE7D-463E-9AD0-55981491DDC1}"/>
              </a:ext>
            </a:extLst>
          </p:cNvPr>
          <p:cNvSpPr/>
          <p:nvPr/>
        </p:nvSpPr>
        <p:spPr>
          <a:xfrm>
            <a:off x="920750" y="1448364"/>
            <a:ext cx="4772242" cy="2462213"/>
          </a:xfrm>
          <a:prstGeom prst="rect">
            <a:avLst/>
          </a:prstGeom>
        </p:spPr>
        <p:txBody>
          <a:bodyPr wrap="square">
            <a:spAutoFit/>
          </a:bodyPr>
          <a:lstStyle/>
          <a:p>
            <a:r>
              <a:rPr lang="en-US" dirty="0">
                <a:latin typeface="Times New Roman" panose="02020603050405020304" pitchFamily="18" charset="0"/>
                <a:cs typeface="Times New Roman" panose="02020603050405020304" pitchFamily="18" charset="0"/>
              </a:rPr>
              <a:t>This process begins with a request from a customer</a:t>
            </a:r>
            <a:r>
              <a:rPr lang="en-US" dirty="0" smtClean="0">
                <a:latin typeface="Times New Roman" panose="02020603050405020304" pitchFamily="18" charset="0"/>
                <a:cs typeface="Times New Roman" panose="02020603050405020304" pitchFamily="18" charset="0"/>
              </a:rPr>
              <a:t>.</a:t>
            </a:r>
          </a:p>
          <a:p>
            <a:endParaRPr lang="fr-FR" dirty="0">
              <a:latin typeface="Times New Roman" panose="02020603050405020304" pitchFamily="18"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CAPSA is studying this request to design a container that meets the customer's needs</a:t>
            </a:r>
            <a:r>
              <a:rPr lang="en-US" dirty="0" smtClean="0">
                <a:latin typeface="Times New Roman" panose="02020603050405020304" pitchFamily="18" charset="0"/>
                <a:cs typeface="Times New Roman" panose="02020603050405020304" pitchFamily="18" charset="0"/>
              </a:rPr>
              <a:t>.</a:t>
            </a:r>
            <a:endParaRPr lang="fr-FR" dirty="0">
              <a:latin typeface="Times New Roman" panose="02020603050405020304" pitchFamily="18" charset="0"/>
              <a:ea typeface="Calibri" panose="020F0502020204030204" pitchFamily="34" charset="0"/>
              <a:cs typeface="Times New Roman" panose="02020603050405020304" pitchFamily="18" charset="0"/>
            </a:endParaRPr>
          </a:p>
          <a:p>
            <a:endParaRPr lang="fr-FR" dirty="0">
              <a:latin typeface="Times New Roman" panose="02020603050405020304" pitchFamily="18" charset="0"/>
              <a:ea typeface="Calibri" panose="020F0502020204030204" pitchFamily="34"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Once the container is rehabilitated, it is delivered to the customer</a:t>
            </a:r>
            <a:r>
              <a:rPr lang="en-US" dirty="0" smtClean="0">
                <a:latin typeface="Times New Roman" panose="02020603050405020304" pitchFamily="18" charset="0"/>
                <a:cs typeface="Times New Roman" panose="02020603050405020304" pitchFamily="18" charset="0"/>
              </a:rPr>
              <a:t>.</a:t>
            </a:r>
            <a:r>
              <a:rPr lang="fr-FR" dirty="0" smtClean="0">
                <a:latin typeface="Times New Roman" panose="02020603050405020304" pitchFamily="18" charset="0"/>
                <a:ea typeface="Calibri" panose="020F0502020204030204" pitchFamily="34" charset="0"/>
                <a:cs typeface="Times New Roman" panose="02020603050405020304" pitchFamily="18" charset="0"/>
              </a:rPr>
              <a:t> </a:t>
            </a:r>
            <a:endParaRPr lang="fr-FR" dirty="0">
              <a:latin typeface="Times New Roman" panose="02020603050405020304" pitchFamily="18" charset="0"/>
              <a:ea typeface="Calibri" panose="020F0502020204030204" pitchFamily="34" charset="0"/>
              <a:cs typeface="Times New Roman" panose="02020603050405020304" pitchFamily="18" charset="0"/>
            </a:endParaRPr>
          </a:p>
          <a:p>
            <a:endParaRPr lang="fr-FR" dirty="0">
              <a:latin typeface="Times New Roman" panose="02020603050405020304" pitchFamily="18" charset="0"/>
              <a:ea typeface="Calibri" panose="020F0502020204030204" pitchFamily="34"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Between each rental a verification step is done. This step determines the need for a renovation. A report of the state of the container is then recorded.</a:t>
            </a:r>
            <a:endParaRPr lang="fr-FR" dirty="0">
              <a:latin typeface="Times New Roman" panose="02020603050405020304" pitchFamily="18" charset="0"/>
              <a:cs typeface="Times New Roman" panose="02020603050405020304" pitchFamily="18" charset="0"/>
            </a:endParaRPr>
          </a:p>
        </p:txBody>
      </p:sp>
      <p:sp>
        <p:nvSpPr>
          <p:cNvPr id="2" name="Ellipse 1"/>
          <p:cNvSpPr/>
          <p:nvPr/>
        </p:nvSpPr>
        <p:spPr>
          <a:xfrm>
            <a:off x="649650" y="2019300"/>
            <a:ext cx="245700" cy="2457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2</a:t>
            </a:r>
          </a:p>
        </p:txBody>
      </p:sp>
      <p:sp>
        <p:nvSpPr>
          <p:cNvPr id="18" name="Ellipse 17"/>
          <p:cNvSpPr/>
          <p:nvPr/>
        </p:nvSpPr>
        <p:spPr>
          <a:xfrm>
            <a:off x="649650" y="1480114"/>
            <a:ext cx="245700" cy="2457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1</a:t>
            </a:r>
            <a:endParaRPr lang="fr-FR" b="1" dirty="0">
              <a:solidFill>
                <a:schemeClr val="bg1"/>
              </a:solidFill>
              <a:effectLst>
                <a:outerShdw blurRad="38100" dist="38100" dir="2700000" algn="tl">
                  <a:srgbClr val="000000">
                    <a:alpha val="43137"/>
                  </a:srgbClr>
                </a:outerShdw>
              </a:effectLst>
            </a:endParaRPr>
          </a:p>
        </p:txBody>
      </p:sp>
      <p:sp>
        <p:nvSpPr>
          <p:cNvPr id="19" name="Ellipse 18"/>
          <p:cNvSpPr/>
          <p:nvPr/>
        </p:nvSpPr>
        <p:spPr>
          <a:xfrm>
            <a:off x="649650" y="2552700"/>
            <a:ext cx="245700" cy="2457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3</a:t>
            </a:r>
          </a:p>
        </p:txBody>
      </p:sp>
      <p:sp>
        <p:nvSpPr>
          <p:cNvPr id="20" name="Ellipse 19"/>
          <p:cNvSpPr/>
          <p:nvPr/>
        </p:nvSpPr>
        <p:spPr>
          <a:xfrm>
            <a:off x="649650" y="3187700"/>
            <a:ext cx="245700" cy="2457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a:t>
            </a:r>
          </a:p>
        </p:txBody>
      </p:sp>
      <p:grpSp>
        <p:nvGrpSpPr>
          <p:cNvPr id="3" name="Groupe 2">
            <a:extLst>
              <a:ext uri="{FF2B5EF4-FFF2-40B4-BE49-F238E27FC236}">
                <a16:creationId xmlns="" xmlns:a16="http://schemas.microsoft.com/office/drawing/2014/main" id="{A952EBAB-4172-4F1A-BF8F-CD62571F3A66}"/>
              </a:ext>
            </a:extLst>
          </p:cNvPr>
          <p:cNvGrpSpPr/>
          <p:nvPr/>
        </p:nvGrpSpPr>
        <p:grpSpPr>
          <a:xfrm>
            <a:off x="5692992" y="-1"/>
            <a:ext cx="3451007" cy="5143501"/>
            <a:chOff x="5692992" y="-1"/>
            <a:chExt cx="3451007" cy="5143501"/>
          </a:xfrm>
        </p:grpSpPr>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92992" y="-1"/>
              <a:ext cx="3451007" cy="5143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1" name="Ellipse 30"/>
            <p:cNvSpPr/>
            <p:nvPr/>
          </p:nvSpPr>
          <p:spPr>
            <a:xfrm>
              <a:off x="5755050" y="1744050"/>
              <a:ext cx="182200" cy="1822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2</a:t>
              </a:r>
            </a:p>
          </p:txBody>
        </p:sp>
        <p:sp>
          <p:nvSpPr>
            <p:cNvPr id="32" name="Ellipse 31"/>
            <p:cNvSpPr/>
            <p:nvPr/>
          </p:nvSpPr>
          <p:spPr>
            <a:xfrm>
              <a:off x="6675800" y="491464"/>
              <a:ext cx="182200" cy="1822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1</a:t>
              </a:r>
              <a:endParaRPr lang="fr-FR" b="1" dirty="0">
                <a:solidFill>
                  <a:schemeClr val="bg1"/>
                </a:solidFill>
                <a:effectLst>
                  <a:outerShdw blurRad="38100" dist="38100" dir="2700000" algn="tl">
                    <a:srgbClr val="000000">
                      <a:alpha val="43137"/>
                    </a:srgbClr>
                  </a:outerShdw>
                </a:effectLst>
              </a:endParaRPr>
            </a:p>
          </p:txBody>
        </p:sp>
        <p:sp>
          <p:nvSpPr>
            <p:cNvPr id="33" name="Ellipse 32"/>
            <p:cNvSpPr/>
            <p:nvPr/>
          </p:nvSpPr>
          <p:spPr>
            <a:xfrm>
              <a:off x="5755050" y="3194050"/>
              <a:ext cx="182200" cy="1822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3</a:t>
              </a:r>
            </a:p>
          </p:txBody>
        </p:sp>
        <p:sp>
          <p:nvSpPr>
            <p:cNvPr id="34" name="Ellipse 33"/>
            <p:cNvSpPr/>
            <p:nvPr/>
          </p:nvSpPr>
          <p:spPr>
            <a:xfrm>
              <a:off x="6675800" y="4446950"/>
              <a:ext cx="182200" cy="1822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a:t>
              </a:r>
            </a:p>
          </p:txBody>
        </p:sp>
      </p:grpSp>
    </p:spTree>
    <p:extLst>
      <p:ext uri="{BB962C8B-B14F-4D97-AF65-F5344CB8AC3E}">
        <p14:creationId xmlns:p14="http://schemas.microsoft.com/office/powerpoint/2010/main" val="1317500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1"/>
          <p:cNvSpPr txBox="1">
            <a:spLocks noGrp="1"/>
          </p:cNvSpPr>
          <p:nvPr>
            <p:ph type="ctrTitle" idx="4294967295"/>
          </p:nvPr>
        </p:nvSpPr>
        <p:spPr>
          <a:xfrm>
            <a:off x="312707" y="361804"/>
            <a:ext cx="4991570" cy="571756"/>
          </a:xfrm>
          <a:prstGeom prst="rect">
            <a:avLst/>
          </a:prstGeom>
        </p:spPr>
        <p:txBody>
          <a:bodyPr spcFirstLastPara="1" wrap="square" lIns="91425" tIns="91425" rIns="91425" bIns="91425" anchor="b" anchorCtr="0">
            <a:noAutofit/>
          </a:bodyPr>
          <a:lstStyle/>
          <a:p>
            <a:pPr lvl="0" algn="ctr"/>
            <a:r>
              <a:rPr lang="fr-FR" sz="2800" dirty="0" err="1">
                <a:latin typeface="Times New Roman" panose="02020603050405020304" pitchFamily="18" charset="0"/>
                <a:cs typeface="Times New Roman" panose="02020603050405020304" pitchFamily="18" charset="0"/>
              </a:rPr>
              <a:t>Existing</a:t>
            </a:r>
            <a:r>
              <a:rPr lang="fr-FR" sz="2800" dirty="0">
                <a:latin typeface="Times New Roman" panose="02020603050405020304" pitchFamily="18" charset="0"/>
                <a:cs typeface="Times New Roman" panose="02020603050405020304" pitchFamily="18" charset="0"/>
              </a:rPr>
              <a:t> - </a:t>
            </a:r>
            <a:r>
              <a:rPr lang="fr-FR" sz="2800" dirty="0" err="1">
                <a:latin typeface="Times New Roman" panose="02020603050405020304" pitchFamily="18" charset="0"/>
                <a:cs typeface="Times New Roman" panose="02020603050405020304" pitchFamily="18" charset="0"/>
              </a:rPr>
              <a:t>Problematic</a:t>
            </a:r>
            <a:endParaRPr sz="2600" dirty="0">
              <a:latin typeface="Times New Roman" panose="02020603050405020304" pitchFamily="18" charset="0"/>
              <a:cs typeface="Times New Roman" panose="02020603050405020304" pitchFamily="18" charset="0"/>
            </a:endParaRPr>
          </a:p>
        </p:txBody>
      </p:sp>
      <p:sp>
        <p:nvSpPr>
          <p:cNvPr id="172" name="Google Shape;172;p21"/>
          <p:cNvSpPr txBox="1">
            <a:spLocks noGrp="1"/>
          </p:cNvSpPr>
          <p:nvPr>
            <p:ph type="sldNum" idx="12"/>
          </p:nvPr>
        </p:nvSpPr>
        <p:spPr>
          <a:xfrm>
            <a:off x="4303575" y="4606750"/>
            <a:ext cx="536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latin typeface="Times New Roman" panose="02020603050405020304" pitchFamily="18" charset="0"/>
                <a:cs typeface="Times New Roman" panose="02020603050405020304" pitchFamily="18" charset="0"/>
              </a:rPr>
              <a:t>3</a:t>
            </a:fld>
            <a:endParaRPr>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 xmlns:a16="http://schemas.microsoft.com/office/drawing/2014/main" id="{54312E1A-3C4E-4E40-9568-3972D5E9101C}"/>
              </a:ext>
            </a:extLst>
          </p:cNvPr>
          <p:cNvSpPr/>
          <p:nvPr/>
        </p:nvSpPr>
        <p:spPr>
          <a:xfrm>
            <a:off x="312707" y="1023725"/>
            <a:ext cx="5392987" cy="3323987"/>
          </a:xfrm>
          <a:prstGeom prst="rect">
            <a:avLst/>
          </a:prstGeom>
        </p:spPr>
        <p:txBody>
          <a:bodyPr wrap="square">
            <a:spAutoFit/>
          </a:bodyPr>
          <a:lstStyle/>
          <a:p>
            <a:pPr algn="just"/>
            <a:r>
              <a:rPr lang="fr-FR"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VISIBILITY</a:t>
            </a:r>
            <a:r>
              <a:rPr lang="fr-FR" dirty="0">
                <a:latin typeface="Times New Roman" panose="02020603050405020304" pitchFamily="18" charset="0"/>
                <a:cs typeface="Times New Roman" panose="02020603050405020304" pitchFamily="18" charset="0"/>
              </a:rPr>
              <a:t> </a:t>
            </a:r>
            <a:endParaRPr lang="fr-FR" dirty="0" smtClean="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CAPSA could improve its systems to gain real-time visibility into container status when rented by a customer. Having a permanent view on the condition of the containers could save travel moves</a:t>
            </a:r>
            <a:r>
              <a:rPr lang="en-US" dirty="0" smtClean="0">
                <a:latin typeface="Times New Roman" panose="02020603050405020304" pitchFamily="18" charset="0"/>
                <a:cs typeface="Times New Roman" panose="02020603050405020304" pitchFamily="18" charset="0"/>
              </a:rPr>
              <a:t>.</a:t>
            </a:r>
          </a:p>
          <a:p>
            <a:pPr algn="just"/>
            <a:endParaRPr lang="fr-FR" dirty="0">
              <a:latin typeface="Times New Roman" panose="02020603050405020304" pitchFamily="18" charset="0"/>
              <a:ea typeface="Calibri" panose="020F0502020204030204" pitchFamily="34" charset="0"/>
              <a:cs typeface="Times New Roman" panose="02020603050405020304" pitchFamily="18" charset="0"/>
            </a:endParaRPr>
          </a:p>
          <a:p>
            <a:pPr algn="just"/>
            <a:endParaRPr lang="fr-FR" dirty="0">
              <a:latin typeface="Times New Roman" panose="02020603050405020304" pitchFamily="18" charset="0"/>
              <a:ea typeface="Calibri" panose="020F0502020204030204" pitchFamily="34" charset="0"/>
              <a:cs typeface="Times New Roman" panose="02020603050405020304" pitchFamily="18" charset="0"/>
            </a:endParaRPr>
          </a:p>
          <a:p>
            <a:pPr algn="just"/>
            <a:r>
              <a:rPr lang="fr-FR" i="1"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TRACEABILITY</a:t>
            </a:r>
          </a:p>
          <a:p>
            <a:pPr algn="just"/>
            <a:r>
              <a:rPr lang="en-US" dirty="0">
                <a:latin typeface="Times New Roman" panose="02020603050405020304" pitchFamily="18" charset="0"/>
                <a:cs typeface="Times New Roman" panose="02020603050405020304" pitchFamily="18" charset="0"/>
              </a:rPr>
              <a:t>This same visibility could bring more traceability concerning the state of the containers, it would therefore be easier to determine the origin of the problems to improve the customer relationship in the event of a technical problem</a:t>
            </a:r>
            <a:r>
              <a:rPr lang="en-US" dirty="0" smtClean="0">
                <a:latin typeface="Times New Roman" panose="02020603050405020304" pitchFamily="18" charset="0"/>
                <a:cs typeface="Times New Roman" panose="02020603050405020304" pitchFamily="18" charset="0"/>
              </a:rPr>
              <a:t>.</a:t>
            </a:r>
          </a:p>
          <a:p>
            <a:pPr algn="just"/>
            <a:endParaRPr lang="fr-FR" dirty="0">
              <a:latin typeface="Times New Roman" panose="02020603050405020304" pitchFamily="18" charset="0"/>
              <a:ea typeface="Calibri" panose="020F0502020204030204" pitchFamily="34" charset="0"/>
              <a:cs typeface="Times New Roman" panose="02020603050405020304" pitchFamily="18" charset="0"/>
            </a:endParaRPr>
          </a:p>
          <a:p>
            <a:pPr algn="just"/>
            <a:r>
              <a:rPr lang="fr-FR" i="1"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LOGGING </a:t>
            </a:r>
          </a:p>
          <a:p>
            <a:pPr algn="just"/>
            <a:r>
              <a:rPr lang="en-US" dirty="0">
                <a:latin typeface="Times New Roman" panose="02020603050405020304" pitchFamily="18" charset="0"/>
                <a:cs typeface="Times New Roman" panose="02020603050405020304" pitchFamily="18" charset="0"/>
              </a:rPr>
              <a:t>It is therefore possible to keep track of the container and use it to ease the detection of container needs such as the pace of renovations.</a:t>
            </a:r>
            <a:endParaRPr lang="fr-FR" dirty="0">
              <a:latin typeface="Times New Roman" panose="02020603050405020304" pitchFamily="18" charset="0"/>
              <a:ea typeface="Calibri" panose="020F0502020204030204" pitchFamily="34" charset="0"/>
              <a:cs typeface="Times New Roman" panose="02020603050405020304" pitchFamily="18" charset="0"/>
            </a:endParaRPr>
          </a:p>
        </p:txBody>
      </p:sp>
      <p:grpSp>
        <p:nvGrpSpPr>
          <p:cNvPr id="20" name="Google Shape;716;p40">
            <a:extLst>
              <a:ext uri="{FF2B5EF4-FFF2-40B4-BE49-F238E27FC236}">
                <a16:creationId xmlns="" xmlns:a16="http://schemas.microsoft.com/office/drawing/2014/main" id="{2261F2D8-1F66-4004-A080-81EEB6CD3CE2}"/>
              </a:ext>
            </a:extLst>
          </p:cNvPr>
          <p:cNvGrpSpPr/>
          <p:nvPr/>
        </p:nvGrpSpPr>
        <p:grpSpPr>
          <a:xfrm>
            <a:off x="1432353" y="1025307"/>
            <a:ext cx="620570" cy="282959"/>
            <a:chOff x="3269900" y="3064500"/>
            <a:chExt cx="432325" cy="263075"/>
          </a:xfrm>
        </p:grpSpPr>
        <p:sp>
          <p:nvSpPr>
            <p:cNvPr id="31" name="Google Shape;717;p40">
              <a:extLst>
                <a:ext uri="{FF2B5EF4-FFF2-40B4-BE49-F238E27FC236}">
                  <a16:creationId xmlns="" xmlns:a16="http://schemas.microsoft.com/office/drawing/2014/main" id="{63996EA9-435F-419B-B3A8-2F9F06DA80D0}"/>
                </a:ext>
              </a:extLst>
            </p:cNvPr>
            <p:cNvSpPr/>
            <p:nvPr/>
          </p:nvSpPr>
          <p:spPr>
            <a:xfrm>
              <a:off x="3269900"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2" name="Google Shape;718;p40">
              <a:extLst>
                <a:ext uri="{FF2B5EF4-FFF2-40B4-BE49-F238E27FC236}">
                  <a16:creationId xmlns="" xmlns:a16="http://schemas.microsoft.com/office/drawing/2014/main" id="{EB51953D-48B7-4E92-A528-5D2C9CCBDA1D}"/>
                </a:ext>
              </a:extLst>
            </p:cNvPr>
            <p:cNvSpPr/>
            <p:nvPr/>
          </p:nvSpPr>
          <p:spPr>
            <a:xfrm>
              <a:off x="3445875"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3" name="Google Shape;719;p40">
              <a:extLst>
                <a:ext uri="{FF2B5EF4-FFF2-40B4-BE49-F238E27FC236}">
                  <a16:creationId xmlns="" xmlns:a16="http://schemas.microsoft.com/office/drawing/2014/main" id="{4F777D15-534D-4202-B08E-9A2E7E61DC93}"/>
                </a:ext>
              </a:extLst>
            </p:cNvPr>
            <p:cNvSpPr/>
            <p:nvPr/>
          </p:nvSpPr>
          <p:spPr>
            <a:xfrm>
              <a:off x="3381925"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grpSp>
      <p:grpSp>
        <p:nvGrpSpPr>
          <p:cNvPr id="34" name="Google Shape;629;p40">
            <a:extLst>
              <a:ext uri="{FF2B5EF4-FFF2-40B4-BE49-F238E27FC236}">
                <a16:creationId xmlns="" xmlns:a16="http://schemas.microsoft.com/office/drawing/2014/main" id="{5D90B791-19F8-4732-B9C4-3AB8AA5ADBB9}"/>
              </a:ext>
            </a:extLst>
          </p:cNvPr>
          <p:cNvGrpSpPr/>
          <p:nvPr/>
        </p:nvGrpSpPr>
        <p:grpSpPr>
          <a:xfrm>
            <a:off x="1673552" y="2162340"/>
            <a:ext cx="620570" cy="381533"/>
            <a:chOff x="3927500" y="301425"/>
            <a:chExt cx="461550" cy="411625"/>
          </a:xfrm>
        </p:grpSpPr>
        <p:sp>
          <p:nvSpPr>
            <p:cNvPr id="35" name="Google Shape;630;p40">
              <a:extLst>
                <a:ext uri="{FF2B5EF4-FFF2-40B4-BE49-F238E27FC236}">
                  <a16:creationId xmlns="" xmlns:a16="http://schemas.microsoft.com/office/drawing/2014/main" id="{B3B3A97E-3B95-4DFE-8C4D-C4FF830999F8}"/>
                </a:ext>
              </a:extLst>
            </p:cNvPr>
            <p:cNvSpPr/>
            <p:nvPr/>
          </p:nvSpPr>
          <p:spPr>
            <a:xfrm>
              <a:off x="4080925"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6" name="Google Shape;631;p40">
              <a:extLst>
                <a:ext uri="{FF2B5EF4-FFF2-40B4-BE49-F238E27FC236}">
                  <a16:creationId xmlns="" xmlns:a16="http://schemas.microsoft.com/office/drawing/2014/main" id="{FBA528C4-ECEB-4BD6-866B-F69A62183AAC}"/>
                </a:ext>
              </a:extLst>
            </p:cNvPr>
            <p:cNvSpPr/>
            <p:nvPr/>
          </p:nvSpPr>
          <p:spPr>
            <a:xfrm>
              <a:off x="3927500"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7" name="Google Shape;632;p40">
              <a:extLst>
                <a:ext uri="{FF2B5EF4-FFF2-40B4-BE49-F238E27FC236}">
                  <a16:creationId xmlns="" xmlns:a16="http://schemas.microsoft.com/office/drawing/2014/main" id="{1DE26170-5999-420C-AC76-193292EB5179}"/>
                </a:ext>
              </a:extLst>
            </p:cNvPr>
            <p:cNvSpPr/>
            <p:nvPr/>
          </p:nvSpPr>
          <p:spPr>
            <a:xfrm>
              <a:off x="4234975"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8" name="Google Shape;633;p40">
              <a:extLst>
                <a:ext uri="{FF2B5EF4-FFF2-40B4-BE49-F238E27FC236}">
                  <a16:creationId xmlns="" xmlns:a16="http://schemas.microsoft.com/office/drawing/2014/main" id="{28335E63-D6C3-44E0-B35C-7DB9D8AAAEC2}"/>
                </a:ext>
              </a:extLst>
            </p:cNvPr>
            <p:cNvSpPr/>
            <p:nvPr/>
          </p:nvSpPr>
          <p:spPr>
            <a:xfrm>
              <a:off x="4295850" y="442075"/>
              <a:ext cx="46300" cy="26225"/>
            </a:xfrm>
            <a:custGeom>
              <a:avLst/>
              <a:gdLst/>
              <a:ahLst/>
              <a:cxnLst/>
              <a:rect l="l" t="t" r="r" b="b"/>
              <a:pathLst>
                <a:path w="1852" h="1049" fill="none" extrusionOk="0">
                  <a:moveTo>
                    <a:pt x="1" y="1"/>
                  </a:moveTo>
                  <a:lnTo>
                    <a:pt x="1852" y="1048"/>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9" name="Google Shape;634;p40">
              <a:extLst>
                <a:ext uri="{FF2B5EF4-FFF2-40B4-BE49-F238E27FC236}">
                  <a16:creationId xmlns="" xmlns:a16="http://schemas.microsoft.com/office/drawing/2014/main" id="{A57EFC6B-3CC9-469B-802E-ACC64D41F654}"/>
                </a:ext>
              </a:extLst>
            </p:cNvPr>
            <p:cNvSpPr/>
            <p:nvPr/>
          </p:nvSpPr>
          <p:spPr>
            <a:xfrm>
              <a:off x="4296475" y="415900"/>
              <a:ext cx="45075" cy="78575"/>
            </a:xfrm>
            <a:custGeom>
              <a:avLst/>
              <a:gdLst/>
              <a:ahLst/>
              <a:cxnLst/>
              <a:rect l="l" t="t" r="r" b="b"/>
              <a:pathLst>
                <a:path w="1803" h="3143" fill="none" extrusionOk="0">
                  <a:moveTo>
                    <a:pt x="1802" y="1"/>
                  </a:moveTo>
                  <a:lnTo>
                    <a:pt x="0" y="3142"/>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 name="Google Shape;635;p40">
              <a:extLst>
                <a:ext uri="{FF2B5EF4-FFF2-40B4-BE49-F238E27FC236}">
                  <a16:creationId xmlns="" xmlns:a16="http://schemas.microsoft.com/office/drawing/2014/main" id="{DECEA86B-C3DD-4958-8D7A-67CE05B24347}"/>
                </a:ext>
              </a:extLst>
            </p:cNvPr>
            <p:cNvSpPr/>
            <p:nvPr/>
          </p:nvSpPr>
          <p:spPr>
            <a:xfrm>
              <a:off x="3968275" y="590050"/>
              <a:ext cx="25" cy="6100"/>
            </a:xfrm>
            <a:custGeom>
              <a:avLst/>
              <a:gdLst/>
              <a:ahLst/>
              <a:cxnLst/>
              <a:rect l="l" t="t" r="r" b="b"/>
              <a:pathLst>
                <a:path w="1" h="244" fill="none" extrusionOk="0">
                  <a:moveTo>
                    <a:pt x="1" y="244"/>
                  </a:moveTo>
                  <a:lnTo>
                    <a:pt x="1" y="244"/>
                  </a:lnTo>
                  <a:lnTo>
                    <a:pt x="1" y="0"/>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1" name="Google Shape;636;p40">
              <a:extLst>
                <a:ext uri="{FF2B5EF4-FFF2-40B4-BE49-F238E27FC236}">
                  <a16:creationId xmlns="" xmlns:a16="http://schemas.microsoft.com/office/drawing/2014/main" id="{15CD412B-F736-4E05-8155-2180FB21C236}"/>
                </a:ext>
              </a:extLst>
            </p:cNvPr>
            <p:cNvSpPr/>
            <p:nvPr/>
          </p:nvSpPr>
          <p:spPr>
            <a:xfrm>
              <a:off x="3970725" y="558375"/>
              <a:ext cx="1850" cy="12200"/>
            </a:xfrm>
            <a:custGeom>
              <a:avLst/>
              <a:gdLst/>
              <a:ahLst/>
              <a:cxnLst/>
              <a:rect l="l" t="t" r="r" b="b"/>
              <a:pathLst>
                <a:path w="74" h="488" fill="none" extrusionOk="0">
                  <a:moveTo>
                    <a:pt x="0" y="488"/>
                  </a:moveTo>
                  <a:lnTo>
                    <a:pt x="73" y="1"/>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2" name="Google Shape;637;p40">
              <a:extLst>
                <a:ext uri="{FF2B5EF4-FFF2-40B4-BE49-F238E27FC236}">
                  <a16:creationId xmlns="" xmlns:a16="http://schemas.microsoft.com/office/drawing/2014/main" id="{FAC1E110-9588-401F-B605-68AEAF454BB2}"/>
                </a:ext>
              </a:extLst>
            </p:cNvPr>
            <p:cNvSpPr/>
            <p:nvPr/>
          </p:nvSpPr>
          <p:spPr>
            <a:xfrm>
              <a:off x="3976200" y="527325"/>
              <a:ext cx="3675" cy="12200"/>
            </a:xfrm>
            <a:custGeom>
              <a:avLst/>
              <a:gdLst/>
              <a:ahLst/>
              <a:cxnLst/>
              <a:rect l="l" t="t" r="r" b="b"/>
              <a:pathLst>
                <a:path w="147" h="488" fill="none" extrusionOk="0">
                  <a:moveTo>
                    <a:pt x="0" y="488"/>
                  </a:moveTo>
                  <a:lnTo>
                    <a:pt x="98" y="147"/>
                  </a:lnTo>
                  <a:lnTo>
                    <a:pt x="147" y="1"/>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3" name="Google Shape;638;p40">
              <a:extLst>
                <a:ext uri="{FF2B5EF4-FFF2-40B4-BE49-F238E27FC236}">
                  <a16:creationId xmlns="" xmlns:a16="http://schemas.microsoft.com/office/drawing/2014/main" id="{75DB1792-99ED-4DCC-B46D-D38C47FA02EF}"/>
                </a:ext>
              </a:extLst>
            </p:cNvPr>
            <p:cNvSpPr/>
            <p:nvPr/>
          </p:nvSpPr>
          <p:spPr>
            <a:xfrm>
              <a:off x="3985950" y="498100"/>
              <a:ext cx="4875" cy="10975"/>
            </a:xfrm>
            <a:custGeom>
              <a:avLst/>
              <a:gdLst/>
              <a:ahLst/>
              <a:cxnLst/>
              <a:rect l="l" t="t" r="r" b="b"/>
              <a:pathLst>
                <a:path w="195" h="439" fill="none" extrusionOk="0">
                  <a:moveTo>
                    <a:pt x="0" y="439"/>
                  </a:moveTo>
                  <a:lnTo>
                    <a:pt x="195" y="25"/>
                  </a:lnTo>
                  <a:lnTo>
                    <a:pt x="195" y="1"/>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4" name="Google Shape;639;p40">
              <a:extLst>
                <a:ext uri="{FF2B5EF4-FFF2-40B4-BE49-F238E27FC236}">
                  <a16:creationId xmlns="" xmlns:a16="http://schemas.microsoft.com/office/drawing/2014/main" id="{33D2A381-0374-42EF-B342-D2ED67254E90}"/>
                </a:ext>
              </a:extLst>
            </p:cNvPr>
            <p:cNvSpPr/>
            <p:nvPr/>
          </p:nvSpPr>
          <p:spPr>
            <a:xfrm>
              <a:off x="4000550" y="471300"/>
              <a:ext cx="7325" cy="9775"/>
            </a:xfrm>
            <a:custGeom>
              <a:avLst/>
              <a:gdLst/>
              <a:ahLst/>
              <a:cxnLst/>
              <a:rect l="l" t="t" r="r" b="b"/>
              <a:pathLst>
                <a:path w="293" h="391" fill="none" extrusionOk="0">
                  <a:moveTo>
                    <a:pt x="1" y="391"/>
                  </a:moveTo>
                  <a:lnTo>
                    <a:pt x="74" y="269"/>
                  </a:lnTo>
                  <a:lnTo>
                    <a:pt x="293" y="1"/>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 name="Google Shape;640;p40">
              <a:extLst>
                <a:ext uri="{FF2B5EF4-FFF2-40B4-BE49-F238E27FC236}">
                  <a16:creationId xmlns="" xmlns:a16="http://schemas.microsoft.com/office/drawing/2014/main" id="{766C649D-5DDD-4BE0-8008-5421334FD67D}"/>
                </a:ext>
              </a:extLst>
            </p:cNvPr>
            <p:cNvSpPr/>
            <p:nvPr/>
          </p:nvSpPr>
          <p:spPr>
            <a:xfrm>
              <a:off x="4021250"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 name="Google Shape;641;p40">
              <a:extLst>
                <a:ext uri="{FF2B5EF4-FFF2-40B4-BE49-F238E27FC236}">
                  <a16:creationId xmlns="" xmlns:a16="http://schemas.microsoft.com/office/drawing/2014/main" id="{3F77E58F-B57B-487A-B895-FD31159E629A}"/>
                </a:ext>
              </a:extLst>
            </p:cNvPr>
            <p:cNvSpPr/>
            <p:nvPr/>
          </p:nvSpPr>
          <p:spPr>
            <a:xfrm>
              <a:off x="4049250" y="440250"/>
              <a:ext cx="11600" cy="2475"/>
            </a:xfrm>
            <a:custGeom>
              <a:avLst/>
              <a:gdLst/>
              <a:ahLst/>
              <a:cxnLst/>
              <a:rect l="l" t="t" r="r" b="b"/>
              <a:pathLst>
                <a:path w="464" h="99" fill="none" extrusionOk="0">
                  <a:moveTo>
                    <a:pt x="1" y="98"/>
                  </a:moveTo>
                  <a:lnTo>
                    <a:pt x="220" y="50"/>
                  </a:lnTo>
                  <a:lnTo>
                    <a:pt x="464" y="1"/>
                  </a:lnTo>
                  <a:lnTo>
                    <a:pt x="464" y="1"/>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 name="Google Shape;642;p40">
              <a:extLst>
                <a:ext uri="{FF2B5EF4-FFF2-40B4-BE49-F238E27FC236}">
                  <a16:creationId xmlns="" xmlns:a16="http://schemas.microsoft.com/office/drawing/2014/main" id="{ED3745D7-21D1-4C39-B70E-90BC7207205F}"/>
                </a:ext>
              </a:extLst>
            </p:cNvPr>
            <p:cNvSpPr/>
            <p:nvPr/>
          </p:nvSpPr>
          <p:spPr>
            <a:xfrm>
              <a:off x="4080325" y="439650"/>
              <a:ext cx="12200" cy="1850"/>
            </a:xfrm>
            <a:custGeom>
              <a:avLst/>
              <a:gdLst/>
              <a:ahLst/>
              <a:cxnLst/>
              <a:rect l="l" t="t" r="r" b="b"/>
              <a:pathLst>
                <a:path w="488" h="74" fill="none" extrusionOk="0">
                  <a:moveTo>
                    <a:pt x="0" y="0"/>
                  </a:moveTo>
                  <a:lnTo>
                    <a:pt x="146" y="0"/>
                  </a:lnTo>
                  <a:lnTo>
                    <a:pt x="463" y="74"/>
                  </a:lnTo>
                  <a:lnTo>
                    <a:pt x="487" y="74"/>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 name="Google Shape;643;p40">
              <a:extLst>
                <a:ext uri="{FF2B5EF4-FFF2-40B4-BE49-F238E27FC236}">
                  <a16:creationId xmlns="" xmlns:a16="http://schemas.microsoft.com/office/drawing/2014/main" id="{25058FE3-5D91-4CC8-B5A0-C3491A778DD7}"/>
                </a:ext>
              </a:extLst>
            </p:cNvPr>
            <p:cNvSpPr/>
            <p:nvPr/>
          </p:nvSpPr>
          <p:spPr>
            <a:xfrm>
              <a:off x="4110150" y="450000"/>
              <a:ext cx="9150" cy="7950"/>
            </a:xfrm>
            <a:custGeom>
              <a:avLst/>
              <a:gdLst/>
              <a:ahLst/>
              <a:cxnLst/>
              <a:rect l="l" t="t" r="r" b="b"/>
              <a:pathLst>
                <a:path w="366" h="318" fill="none" extrusionOk="0">
                  <a:moveTo>
                    <a:pt x="0" y="1"/>
                  </a:moveTo>
                  <a:lnTo>
                    <a:pt x="98" y="74"/>
                  </a:lnTo>
                  <a:lnTo>
                    <a:pt x="317" y="268"/>
                  </a:lnTo>
                  <a:lnTo>
                    <a:pt x="366" y="317"/>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9" name="Google Shape;644;p40">
              <a:extLst>
                <a:ext uri="{FF2B5EF4-FFF2-40B4-BE49-F238E27FC236}">
                  <a16:creationId xmlns="" xmlns:a16="http://schemas.microsoft.com/office/drawing/2014/main" id="{450879A0-088B-49A6-AB7B-EE5922B38254}"/>
                </a:ext>
              </a:extLst>
            </p:cNvPr>
            <p:cNvSpPr/>
            <p:nvPr/>
          </p:nvSpPr>
          <p:spPr>
            <a:xfrm>
              <a:off x="4130250" y="473750"/>
              <a:ext cx="4900" cy="10975"/>
            </a:xfrm>
            <a:custGeom>
              <a:avLst/>
              <a:gdLst/>
              <a:ahLst/>
              <a:cxnLst/>
              <a:rect l="l" t="t" r="r" b="b"/>
              <a:pathLst>
                <a:path w="196" h="439" fill="none" extrusionOk="0">
                  <a:moveTo>
                    <a:pt x="0" y="0"/>
                  </a:moveTo>
                  <a:lnTo>
                    <a:pt x="25" y="73"/>
                  </a:lnTo>
                  <a:lnTo>
                    <a:pt x="171" y="366"/>
                  </a:lnTo>
                  <a:lnTo>
                    <a:pt x="195" y="439"/>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0" name="Google Shape;645;p40">
              <a:extLst>
                <a:ext uri="{FF2B5EF4-FFF2-40B4-BE49-F238E27FC236}">
                  <a16:creationId xmlns="" xmlns:a16="http://schemas.microsoft.com/office/drawing/2014/main" id="{F576D13C-00A5-462A-9E71-A56F0EC96C98}"/>
                </a:ext>
              </a:extLst>
            </p:cNvPr>
            <p:cNvSpPr/>
            <p:nvPr/>
          </p:nvSpPr>
          <p:spPr>
            <a:xfrm>
              <a:off x="4141800" y="502975"/>
              <a:ext cx="3700" cy="11600"/>
            </a:xfrm>
            <a:custGeom>
              <a:avLst/>
              <a:gdLst/>
              <a:ahLst/>
              <a:cxnLst/>
              <a:rect l="l" t="t" r="r" b="b"/>
              <a:pathLst>
                <a:path w="148" h="464" fill="none" extrusionOk="0">
                  <a:moveTo>
                    <a:pt x="1" y="0"/>
                  </a:moveTo>
                  <a:lnTo>
                    <a:pt x="147" y="463"/>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1" name="Google Shape;646;p40">
              <a:extLst>
                <a:ext uri="{FF2B5EF4-FFF2-40B4-BE49-F238E27FC236}">
                  <a16:creationId xmlns="" xmlns:a16="http://schemas.microsoft.com/office/drawing/2014/main" id="{746CFD05-87BD-47D6-83E2-51770BAF81DC}"/>
                </a:ext>
              </a:extLst>
            </p:cNvPr>
            <p:cNvSpPr/>
            <p:nvPr/>
          </p:nvSpPr>
          <p:spPr>
            <a:xfrm>
              <a:off x="4150950" y="533425"/>
              <a:ext cx="3675" cy="11575"/>
            </a:xfrm>
            <a:custGeom>
              <a:avLst/>
              <a:gdLst/>
              <a:ahLst/>
              <a:cxnLst/>
              <a:rect l="l" t="t" r="r" b="b"/>
              <a:pathLst>
                <a:path w="147" h="463" fill="none" extrusionOk="0">
                  <a:moveTo>
                    <a:pt x="0" y="0"/>
                  </a:moveTo>
                  <a:lnTo>
                    <a:pt x="146" y="463"/>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2" name="Google Shape;647;p40">
              <a:extLst>
                <a:ext uri="{FF2B5EF4-FFF2-40B4-BE49-F238E27FC236}">
                  <a16:creationId xmlns="" xmlns:a16="http://schemas.microsoft.com/office/drawing/2014/main" id="{91EE8A2C-C685-46C7-920A-406DE1340C67}"/>
                </a:ext>
              </a:extLst>
            </p:cNvPr>
            <p:cNvSpPr/>
            <p:nvPr/>
          </p:nvSpPr>
          <p:spPr>
            <a:xfrm>
              <a:off x="4160675"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3" name="Google Shape;648;p40">
              <a:extLst>
                <a:ext uri="{FF2B5EF4-FFF2-40B4-BE49-F238E27FC236}">
                  <a16:creationId xmlns="" xmlns:a16="http://schemas.microsoft.com/office/drawing/2014/main" id="{8AAFD788-3989-4BB3-B0CB-258DFF2A3D65}"/>
                </a:ext>
              </a:extLst>
            </p:cNvPr>
            <p:cNvSpPr/>
            <p:nvPr/>
          </p:nvSpPr>
          <p:spPr>
            <a:xfrm>
              <a:off x="4175300" y="591875"/>
              <a:ext cx="7325" cy="9150"/>
            </a:xfrm>
            <a:custGeom>
              <a:avLst/>
              <a:gdLst/>
              <a:ahLst/>
              <a:cxnLst/>
              <a:rect l="l" t="t" r="r" b="b"/>
              <a:pathLst>
                <a:path w="293" h="366" fill="none" extrusionOk="0">
                  <a:moveTo>
                    <a:pt x="0" y="0"/>
                  </a:moveTo>
                  <a:lnTo>
                    <a:pt x="98" y="146"/>
                  </a:lnTo>
                  <a:lnTo>
                    <a:pt x="293" y="366"/>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4" name="Google Shape;649;p40">
              <a:extLst>
                <a:ext uri="{FF2B5EF4-FFF2-40B4-BE49-F238E27FC236}">
                  <a16:creationId xmlns="" xmlns:a16="http://schemas.microsoft.com/office/drawing/2014/main" id="{E8C8FACF-2F5D-464E-A434-F6E0CBFE091E}"/>
                </a:ext>
              </a:extLst>
            </p:cNvPr>
            <p:cNvSpPr/>
            <p:nvPr/>
          </p:nvSpPr>
          <p:spPr>
            <a:xfrm>
              <a:off x="4198425" y="613175"/>
              <a:ext cx="11000" cy="4900"/>
            </a:xfrm>
            <a:custGeom>
              <a:avLst/>
              <a:gdLst/>
              <a:ahLst/>
              <a:cxnLst/>
              <a:rect l="l" t="t" r="r" b="b"/>
              <a:pathLst>
                <a:path w="440" h="196" fill="none" extrusionOk="0">
                  <a:moveTo>
                    <a:pt x="1" y="1"/>
                  </a:moveTo>
                  <a:lnTo>
                    <a:pt x="171" y="98"/>
                  </a:lnTo>
                  <a:lnTo>
                    <a:pt x="439" y="195"/>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5" name="Google Shape;650;p40">
              <a:extLst>
                <a:ext uri="{FF2B5EF4-FFF2-40B4-BE49-F238E27FC236}">
                  <a16:creationId xmlns="" xmlns:a16="http://schemas.microsoft.com/office/drawing/2014/main" id="{7BA42384-4E2A-43A8-80A1-15770C3572C7}"/>
                </a:ext>
              </a:extLst>
            </p:cNvPr>
            <p:cNvSpPr/>
            <p:nvPr/>
          </p:nvSpPr>
          <p:spPr>
            <a:xfrm>
              <a:off x="4228275" y="621100"/>
              <a:ext cx="12200" cy="625"/>
            </a:xfrm>
            <a:custGeom>
              <a:avLst/>
              <a:gdLst/>
              <a:ahLst/>
              <a:cxnLst/>
              <a:rect l="l" t="t" r="r" b="b"/>
              <a:pathLst>
                <a:path w="488" h="25" fill="none" extrusionOk="0">
                  <a:moveTo>
                    <a:pt x="0" y="0"/>
                  </a:moveTo>
                  <a:lnTo>
                    <a:pt x="49" y="25"/>
                  </a:lnTo>
                  <a:lnTo>
                    <a:pt x="487" y="0"/>
                  </a:lnTo>
                  <a:lnTo>
                    <a:pt x="487" y="0"/>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6" name="Google Shape;651;p40">
              <a:extLst>
                <a:ext uri="{FF2B5EF4-FFF2-40B4-BE49-F238E27FC236}">
                  <a16:creationId xmlns="" xmlns:a16="http://schemas.microsoft.com/office/drawing/2014/main" id="{4A0E6EE4-0B32-4884-8850-6024D0F7DEB9}"/>
                </a:ext>
              </a:extLst>
            </p:cNvPr>
            <p:cNvSpPr/>
            <p:nvPr/>
          </p:nvSpPr>
          <p:spPr>
            <a:xfrm>
              <a:off x="4259925" y="616225"/>
              <a:ext cx="11600" cy="3075"/>
            </a:xfrm>
            <a:custGeom>
              <a:avLst/>
              <a:gdLst/>
              <a:ahLst/>
              <a:cxnLst/>
              <a:rect l="l" t="t" r="r" b="b"/>
              <a:pathLst>
                <a:path w="464" h="123" fill="none" extrusionOk="0">
                  <a:moveTo>
                    <a:pt x="1" y="122"/>
                  </a:moveTo>
                  <a:lnTo>
                    <a:pt x="196" y="73"/>
                  </a:lnTo>
                  <a:lnTo>
                    <a:pt x="464" y="0"/>
                  </a:lnTo>
                  <a:lnTo>
                    <a:pt x="464" y="0"/>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7" name="Google Shape;652;p40">
              <a:extLst>
                <a:ext uri="{FF2B5EF4-FFF2-40B4-BE49-F238E27FC236}">
                  <a16:creationId xmlns="" xmlns:a16="http://schemas.microsoft.com/office/drawing/2014/main" id="{FD541B61-3A24-4E0A-B62A-9724948941A8}"/>
                </a:ext>
              </a:extLst>
            </p:cNvPr>
            <p:cNvSpPr/>
            <p:nvPr/>
          </p:nvSpPr>
          <p:spPr>
            <a:xfrm>
              <a:off x="4289775" y="602225"/>
              <a:ext cx="10375" cy="6725"/>
            </a:xfrm>
            <a:custGeom>
              <a:avLst/>
              <a:gdLst/>
              <a:ahLst/>
              <a:cxnLst/>
              <a:rect l="l" t="t" r="r" b="b"/>
              <a:pathLst>
                <a:path w="415" h="269" fill="none" extrusionOk="0">
                  <a:moveTo>
                    <a:pt x="0" y="268"/>
                  </a:moveTo>
                  <a:lnTo>
                    <a:pt x="195" y="146"/>
                  </a:lnTo>
                  <a:lnTo>
                    <a:pt x="390" y="0"/>
                  </a:lnTo>
                  <a:lnTo>
                    <a:pt x="414" y="0"/>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8" name="Google Shape;653;p40">
              <a:extLst>
                <a:ext uri="{FF2B5EF4-FFF2-40B4-BE49-F238E27FC236}">
                  <a16:creationId xmlns="" xmlns:a16="http://schemas.microsoft.com/office/drawing/2014/main" id="{6C18B36B-5D20-4AFB-93C3-E421A7F7E9C8}"/>
                </a:ext>
              </a:extLst>
            </p:cNvPr>
            <p:cNvSpPr/>
            <p:nvPr/>
          </p:nvSpPr>
          <p:spPr>
            <a:xfrm>
              <a:off x="4313525"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9" name="Google Shape;654;p40">
              <a:extLst>
                <a:ext uri="{FF2B5EF4-FFF2-40B4-BE49-F238E27FC236}">
                  <a16:creationId xmlns="" xmlns:a16="http://schemas.microsoft.com/office/drawing/2014/main" id="{BEBD0C4A-E3C1-48F5-BF73-8F14341345BA}"/>
                </a:ext>
              </a:extLst>
            </p:cNvPr>
            <p:cNvSpPr/>
            <p:nvPr/>
          </p:nvSpPr>
          <p:spPr>
            <a:xfrm>
              <a:off x="4326300" y="547425"/>
              <a:ext cx="2450" cy="12200"/>
            </a:xfrm>
            <a:custGeom>
              <a:avLst/>
              <a:gdLst/>
              <a:ahLst/>
              <a:cxnLst/>
              <a:rect l="l" t="t" r="r" b="b"/>
              <a:pathLst>
                <a:path w="98" h="488" fill="none" extrusionOk="0">
                  <a:moveTo>
                    <a:pt x="0" y="487"/>
                  </a:moveTo>
                  <a:lnTo>
                    <a:pt x="49" y="293"/>
                  </a:lnTo>
                  <a:lnTo>
                    <a:pt x="98" y="0"/>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0" name="Google Shape;655;p40">
              <a:extLst>
                <a:ext uri="{FF2B5EF4-FFF2-40B4-BE49-F238E27FC236}">
                  <a16:creationId xmlns="" xmlns:a16="http://schemas.microsoft.com/office/drawing/2014/main" id="{589AF0E2-F620-4522-9274-D0237FC19025}"/>
                </a:ext>
              </a:extLst>
            </p:cNvPr>
            <p:cNvSpPr/>
            <p:nvPr/>
          </p:nvSpPr>
          <p:spPr>
            <a:xfrm>
              <a:off x="4329350" y="515750"/>
              <a:ext cx="625" cy="12200"/>
            </a:xfrm>
            <a:custGeom>
              <a:avLst/>
              <a:gdLst/>
              <a:ahLst/>
              <a:cxnLst/>
              <a:rect l="l" t="t" r="r" b="b"/>
              <a:pathLst>
                <a:path w="25" h="488" fill="none" extrusionOk="0">
                  <a:moveTo>
                    <a:pt x="25" y="488"/>
                  </a:moveTo>
                  <a:lnTo>
                    <a:pt x="25" y="464"/>
                  </a:lnTo>
                  <a:lnTo>
                    <a:pt x="25" y="123"/>
                  </a:lnTo>
                  <a:lnTo>
                    <a:pt x="0" y="1"/>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1" name="Google Shape;656;p40">
              <a:extLst>
                <a:ext uri="{FF2B5EF4-FFF2-40B4-BE49-F238E27FC236}">
                  <a16:creationId xmlns="" xmlns:a16="http://schemas.microsoft.com/office/drawing/2014/main" id="{36249D6F-867C-4631-A79F-2D6CBACD6F39}"/>
                </a:ext>
              </a:extLst>
            </p:cNvPr>
            <p:cNvSpPr/>
            <p:nvPr/>
          </p:nvSpPr>
          <p:spPr>
            <a:xfrm>
              <a:off x="4325075" y="488975"/>
              <a:ext cx="1250" cy="6100"/>
            </a:xfrm>
            <a:custGeom>
              <a:avLst/>
              <a:gdLst/>
              <a:ahLst/>
              <a:cxnLst/>
              <a:rect l="l" t="t" r="r" b="b"/>
              <a:pathLst>
                <a:path w="50" h="244" fill="none" extrusionOk="0">
                  <a:moveTo>
                    <a:pt x="49" y="244"/>
                  </a:moveTo>
                  <a:lnTo>
                    <a:pt x="49" y="244"/>
                  </a:lnTo>
                  <a:lnTo>
                    <a:pt x="1" y="0"/>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62" name="Google Shape;681;p40">
            <a:extLst>
              <a:ext uri="{FF2B5EF4-FFF2-40B4-BE49-F238E27FC236}">
                <a16:creationId xmlns="" xmlns:a16="http://schemas.microsoft.com/office/drawing/2014/main" id="{B48C88A4-38BE-4CC5-9C13-21139160B97C}"/>
              </a:ext>
            </a:extLst>
          </p:cNvPr>
          <p:cNvGrpSpPr/>
          <p:nvPr/>
        </p:nvGrpSpPr>
        <p:grpSpPr>
          <a:xfrm>
            <a:off x="1866724" y="3427489"/>
            <a:ext cx="575538" cy="380953"/>
            <a:chOff x="5973900" y="318475"/>
            <a:chExt cx="401900" cy="380575"/>
          </a:xfrm>
        </p:grpSpPr>
        <p:sp>
          <p:nvSpPr>
            <p:cNvPr id="63" name="Google Shape;682;p40">
              <a:extLst>
                <a:ext uri="{FF2B5EF4-FFF2-40B4-BE49-F238E27FC236}">
                  <a16:creationId xmlns="" xmlns:a16="http://schemas.microsoft.com/office/drawing/2014/main" id="{E370C949-E906-4295-AA54-A848209300DF}"/>
                </a:ext>
              </a:extLst>
            </p:cNvPr>
            <p:cNvSpPr/>
            <p:nvPr/>
          </p:nvSpPr>
          <p:spPr>
            <a:xfrm>
              <a:off x="5973900"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4" name="Google Shape;683;p40">
              <a:extLst>
                <a:ext uri="{FF2B5EF4-FFF2-40B4-BE49-F238E27FC236}">
                  <a16:creationId xmlns="" xmlns:a16="http://schemas.microsoft.com/office/drawing/2014/main" id="{EB41FFE9-CA3D-464D-A9F9-6F8A63A861BC}"/>
                </a:ext>
              </a:extLst>
            </p:cNvPr>
            <p:cNvSpPr/>
            <p:nvPr/>
          </p:nvSpPr>
          <p:spPr>
            <a:xfrm>
              <a:off x="6024450"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5" name="Google Shape;684;p40">
              <a:extLst>
                <a:ext uri="{FF2B5EF4-FFF2-40B4-BE49-F238E27FC236}">
                  <a16:creationId xmlns="" xmlns:a16="http://schemas.microsoft.com/office/drawing/2014/main" id="{BE552467-0D1B-4A63-850C-EDB379EB088C}"/>
                </a:ext>
              </a:extLst>
            </p:cNvPr>
            <p:cNvSpPr/>
            <p:nvPr/>
          </p:nvSpPr>
          <p:spPr>
            <a:xfrm>
              <a:off x="6280175"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6" name="Google Shape;685;p40">
              <a:extLst>
                <a:ext uri="{FF2B5EF4-FFF2-40B4-BE49-F238E27FC236}">
                  <a16:creationId xmlns="" xmlns:a16="http://schemas.microsoft.com/office/drawing/2014/main" id="{649066B6-7A25-40A8-A8A1-B474CE3F9F14}"/>
                </a:ext>
              </a:extLst>
            </p:cNvPr>
            <p:cNvSpPr/>
            <p:nvPr/>
          </p:nvSpPr>
          <p:spPr>
            <a:xfrm>
              <a:off x="5973900"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7" name="Google Shape;686;p40">
              <a:extLst>
                <a:ext uri="{FF2B5EF4-FFF2-40B4-BE49-F238E27FC236}">
                  <a16:creationId xmlns="" xmlns:a16="http://schemas.microsoft.com/office/drawing/2014/main" id="{3318D2AF-AE45-4BA5-AC67-18A4DF1AE8B8}"/>
                </a:ext>
              </a:extLst>
            </p:cNvPr>
            <p:cNvSpPr/>
            <p:nvPr/>
          </p:nvSpPr>
          <p:spPr>
            <a:xfrm>
              <a:off x="6302700"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8" name="Google Shape;687;p40">
              <a:extLst>
                <a:ext uri="{FF2B5EF4-FFF2-40B4-BE49-F238E27FC236}">
                  <a16:creationId xmlns="" xmlns:a16="http://schemas.microsoft.com/office/drawing/2014/main" id="{B0974136-F507-4FB1-9E3F-9E02C5CF11FD}"/>
                </a:ext>
              </a:extLst>
            </p:cNvPr>
            <p:cNvSpPr/>
            <p:nvPr/>
          </p:nvSpPr>
          <p:spPr>
            <a:xfrm>
              <a:off x="6046975"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69" name="Google Shape;688;p40">
              <a:extLst>
                <a:ext uri="{FF2B5EF4-FFF2-40B4-BE49-F238E27FC236}">
                  <a16:creationId xmlns="" xmlns:a16="http://schemas.microsoft.com/office/drawing/2014/main" id="{B2881703-50E6-4C2B-8B43-4B4892C624E2}"/>
                </a:ext>
              </a:extLst>
            </p:cNvPr>
            <p:cNvSpPr/>
            <p:nvPr/>
          </p:nvSpPr>
          <p:spPr>
            <a:xfrm>
              <a:off x="5973900"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70" name="Google Shape;689;p40">
              <a:extLst>
                <a:ext uri="{FF2B5EF4-FFF2-40B4-BE49-F238E27FC236}">
                  <a16:creationId xmlns="" xmlns:a16="http://schemas.microsoft.com/office/drawing/2014/main" id="{E77A72E8-8386-4299-9363-DFDEEADFBED3}"/>
                </a:ext>
              </a:extLst>
            </p:cNvPr>
            <p:cNvSpPr/>
            <p:nvPr/>
          </p:nvSpPr>
          <p:spPr>
            <a:xfrm>
              <a:off x="6024450"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71" name="Google Shape;690;p40">
              <a:extLst>
                <a:ext uri="{FF2B5EF4-FFF2-40B4-BE49-F238E27FC236}">
                  <a16:creationId xmlns="" xmlns:a16="http://schemas.microsoft.com/office/drawing/2014/main" id="{D93A220B-33DC-42D6-87FC-3D5B02504C60}"/>
                </a:ext>
              </a:extLst>
            </p:cNvPr>
            <p:cNvSpPr/>
            <p:nvPr/>
          </p:nvSpPr>
          <p:spPr>
            <a:xfrm>
              <a:off x="6024450" y="573000"/>
              <a:ext cx="300800" cy="25"/>
            </a:xfrm>
            <a:custGeom>
              <a:avLst/>
              <a:gdLst/>
              <a:ahLst/>
              <a:cxnLst/>
              <a:rect l="l" t="t" r="r" b="b"/>
              <a:pathLst>
                <a:path w="12032" h="1" fill="none" extrusionOk="0">
                  <a:moveTo>
                    <a:pt x="0" y="0"/>
                  </a:moveTo>
                  <a:lnTo>
                    <a:pt x="12032" y="0"/>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72" name="Google Shape;691;p40">
              <a:extLst>
                <a:ext uri="{FF2B5EF4-FFF2-40B4-BE49-F238E27FC236}">
                  <a16:creationId xmlns="" xmlns:a16="http://schemas.microsoft.com/office/drawing/2014/main" id="{F6B57847-2C9B-4EE8-A546-5159E81AB23B}"/>
                </a:ext>
              </a:extLst>
            </p:cNvPr>
            <p:cNvSpPr/>
            <p:nvPr/>
          </p:nvSpPr>
          <p:spPr>
            <a:xfrm>
              <a:off x="6024450" y="514550"/>
              <a:ext cx="300800" cy="25"/>
            </a:xfrm>
            <a:custGeom>
              <a:avLst/>
              <a:gdLst/>
              <a:ahLst/>
              <a:cxnLst/>
              <a:rect l="l" t="t" r="r" b="b"/>
              <a:pathLst>
                <a:path w="12032" h="1" fill="none" extrusionOk="0">
                  <a:moveTo>
                    <a:pt x="0" y="0"/>
                  </a:moveTo>
                  <a:lnTo>
                    <a:pt x="12032" y="0"/>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73" name="Google Shape;692;p40">
              <a:extLst>
                <a:ext uri="{FF2B5EF4-FFF2-40B4-BE49-F238E27FC236}">
                  <a16:creationId xmlns="" xmlns:a16="http://schemas.microsoft.com/office/drawing/2014/main" id="{A1FC4E9E-4427-4119-86ED-0BADBDC92CCB}"/>
                </a:ext>
              </a:extLst>
            </p:cNvPr>
            <p:cNvSpPr/>
            <p:nvPr/>
          </p:nvSpPr>
          <p:spPr>
            <a:xfrm>
              <a:off x="6264950" y="456100"/>
              <a:ext cx="25" cy="175375"/>
            </a:xfrm>
            <a:custGeom>
              <a:avLst/>
              <a:gdLst/>
              <a:ahLst/>
              <a:cxnLst/>
              <a:rect l="l" t="t" r="r" b="b"/>
              <a:pathLst>
                <a:path w="1" h="7015" fill="none" extrusionOk="0">
                  <a:moveTo>
                    <a:pt x="1" y="0"/>
                  </a:moveTo>
                  <a:lnTo>
                    <a:pt x="1" y="7014"/>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74" name="Google Shape;693;p40">
              <a:extLst>
                <a:ext uri="{FF2B5EF4-FFF2-40B4-BE49-F238E27FC236}">
                  <a16:creationId xmlns="" xmlns:a16="http://schemas.microsoft.com/office/drawing/2014/main" id="{8BC13451-0312-4666-8BD0-8115BD866B8A}"/>
                </a:ext>
              </a:extLst>
            </p:cNvPr>
            <p:cNvSpPr/>
            <p:nvPr/>
          </p:nvSpPr>
          <p:spPr>
            <a:xfrm>
              <a:off x="6204675" y="456100"/>
              <a:ext cx="25" cy="175375"/>
            </a:xfrm>
            <a:custGeom>
              <a:avLst/>
              <a:gdLst/>
              <a:ahLst/>
              <a:cxnLst/>
              <a:rect l="l" t="t" r="r" b="b"/>
              <a:pathLst>
                <a:path w="1" h="7015" fill="none" extrusionOk="0">
                  <a:moveTo>
                    <a:pt x="0" y="0"/>
                  </a:moveTo>
                  <a:lnTo>
                    <a:pt x="0" y="7014"/>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75" name="Google Shape;694;p40">
              <a:extLst>
                <a:ext uri="{FF2B5EF4-FFF2-40B4-BE49-F238E27FC236}">
                  <a16:creationId xmlns="" xmlns:a16="http://schemas.microsoft.com/office/drawing/2014/main" id="{E79F043A-04A2-4941-9B98-F9CADC0AAAC7}"/>
                </a:ext>
              </a:extLst>
            </p:cNvPr>
            <p:cNvSpPr/>
            <p:nvPr/>
          </p:nvSpPr>
          <p:spPr>
            <a:xfrm>
              <a:off x="6145000" y="456100"/>
              <a:ext cx="25" cy="175375"/>
            </a:xfrm>
            <a:custGeom>
              <a:avLst/>
              <a:gdLst/>
              <a:ahLst/>
              <a:cxnLst/>
              <a:rect l="l" t="t" r="r" b="b"/>
              <a:pathLst>
                <a:path w="1" h="7015" fill="none" extrusionOk="0">
                  <a:moveTo>
                    <a:pt x="1" y="0"/>
                  </a:moveTo>
                  <a:lnTo>
                    <a:pt x="1" y="7014"/>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76" name="Google Shape;695;p40">
              <a:extLst>
                <a:ext uri="{FF2B5EF4-FFF2-40B4-BE49-F238E27FC236}">
                  <a16:creationId xmlns="" xmlns:a16="http://schemas.microsoft.com/office/drawing/2014/main" id="{7912569A-4DC7-4D3B-B07B-344CE3B3DD15}"/>
                </a:ext>
              </a:extLst>
            </p:cNvPr>
            <p:cNvSpPr/>
            <p:nvPr/>
          </p:nvSpPr>
          <p:spPr>
            <a:xfrm>
              <a:off x="6084725" y="456100"/>
              <a:ext cx="25" cy="175375"/>
            </a:xfrm>
            <a:custGeom>
              <a:avLst/>
              <a:gdLst/>
              <a:ahLst/>
              <a:cxnLst/>
              <a:rect l="l" t="t" r="r" b="b"/>
              <a:pathLst>
                <a:path w="1" h="7015" fill="none" extrusionOk="0">
                  <a:moveTo>
                    <a:pt x="1" y="0"/>
                  </a:moveTo>
                  <a:lnTo>
                    <a:pt x="1" y="7014"/>
                  </a:lnTo>
                </a:path>
              </a:pathLst>
            </a:custGeom>
            <a:noFill/>
            <a:ln w="19050" cap="rnd" cmpd="sng">
              <a:solidFill>
                <a:schemeClr val="accent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pic>
        <p:nvPicPr>
          <p:cNvPr id="3078"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92994" y="1"/>
            <a:ext cx="3451006" cy="514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55767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1"/>
          <p:cNvSpPr txBox="1">
            <a:spLocks noGrp="1"/>
          </p:cNvSpPr>
          <p:nvPr>
            <p:ph type="ctrTitle" idx="4294967295"/>
          </p:nvPr>
        </p:nvSpPr>
        <p:spPr>
          <a:xfrm>
            <a:off x="265572" y="220401"/>
            <a:ext cx="4991570" cy="571756"/>
          </a:xfrm>
          <a:prstGeom prst="rect">
            <a:avLst/>
          </a:prstGeom>
        </p:spPr>
        <p:txBody>
          <a:bodyPr spcFirstLastPara="1" wrap="square" lIns="91425" tIns="91425" rIns="91425" bIns="91425" anchor="b" anchorCtr="0">
            <a:noAutofit/>
          </a:bodyPr>
          <a:lstStyle/>
          <a:p>
            <a:pPr lvl="0"/>
            <a:r>
              <a:rPr lang="fr-FR" sz="2800" dirty="0" err="1">
                <a:latin typeface="Times New Roman" panose="02020603050405020304" pitchFamily="18" charset="0"/>
                <a:cs typeface="Times New Roman" panose="02020603050405020304" pitchFamily="18" charset="0"/>
              </a:rPr>
              <a:t>Given</a:t>
            </a:r>
            <a:r>
              <a:rPr lang="fr-FR" sz="2800" dirty="0">
                <a:latin typeface="Times New Roman" panose="02020603050405020304" pitchFamily="18" charset="0"/>
                <a:cs typeface="Times New Roman" panose="02020603050405020304" pitchFamily="18" charset="0"/>
              </a:rPr>
              <a:t> solution</a:t>
            </a:r>
            <a:endParaRPr sz="2600" dirty="0">
              <a:latin typeface="Times New Roman" panose="02020603050405020304" pitchFamily="18" charset="0"/>
              <a:cs typeface="Times New Roman" panose="02020603050405020304" pitchFamily="18" charset="0"/>
            </a:endParaRPr>
          </a:p>
        </p:txBody>
      </p:sp>
      <p:sp>
        <p:nvSpPr>
          <p:cNvPr id="172" name="Google Shape;172;p21"/>
          <p:cNvSpPr txBox="1">
            <a:spLocks noGrp="1"/>
          </p:cNvSpPr>
          <p:nvPr>
            <p:ph type="sldNum" idx="12"/>
          </p:nvPr>
        </p:nvSpPr>
        <p:spPr>
          <a:xfrm>
            <a:off x="4303575" y="4606750"/>
            <a:ext cx="536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latin typeface="Times New Roman" panose="02020603050405020304" pitchFamily="18" charset="0"/>
                <a:cs typeface="Times New Roman" panose="02020603050405020304" pitchFamily="18" charset="0"/>
              </a:rPr>
              <a:t>4</a:t>
            </a:fld>
            <a:endParaRPr>
              <a:latin typeface="Times New Roman" panose="02020603050405020304" pitchFamily="18" charset="0"/>
              <a:cs typeface="Times New Roman" panose="02020603050405020304" pitchFamily="18" charset="0"/>
            </a:endParaRPr>
          </a:p>
        </p:txBody>
      </p:sp>
      <p:sp>
        <p:nvSpPr>
          <p:cNvPr id="78" name="Rectangle 77">
            <a:extLst>
              <a:ext uri="{FF2B5EF4-FFF2-40B4-BE49-F238E27FC236}">
                <a16:creationId xmlns="" xmlns:a16="http://schemas.microsoft.com/office/drawing/2014/main" id="{EC63D1D2-2168-44EA-A18A-59F47180FFB7}"/>
              </a:ext>
            </a:extLst>
          </p:cNvPr>
          <p:cNvSpPr/>
          <p:nvPr/>
        </p:nvSpPr>
        <p:spPr>
          <a:xfrm>
            <a:off x="1233927" y="1315427"/>
            <a:ext cx="3763955" cy="338554"/>
          </a:xfrm>
          <a:prstGeom prst="rect">
            <a:avLst/>
          </a:prstGeom>
        </p:spPr>
        <p:txBody>
          <a:bodyPr wrap="square">
            <a:spAutoFit/>
          </a:bodyPr>
          <a:lstStyle/>
          <a:p>
            <a:r>
              <a:rPr lang="fr-FR" sz="1600" dirty="0">
                <a:latin typeface="Times New Roman" panose="02020603050405020304" pitchFamily="18" charset="0"/>
                <a:cs typeface="Times New Roman" panose="02020603050405020304" pitchFamily="18" charset="0"/>
              </a:rPr>
              <a:t>Real time container state</a:t>
            </a:r>
            <a:endParaRPr lang="fr-FR" sz="1600" dirty="0">
              <a:latin typeface="Times New Roman" panose="02020603050405020304" pitchFamily="18" charset="0"/>
              <a:cs typeface="Times New Roman" panose="02020603050405020304" pitchFamily="18" charset="0"/>
            </a:endParaRPr>
          </a:p>
        </p:txBody>
      </p:sp>
      <p:sp>
        <p:nvSpPr>
          <p:cNvPr id="80" name="Rectangle 79">
            <a:extLst>
              <a:ext uri="{FF2B5EF4-FFF2-40B4-BE49-F238E27FC236}">
                <a16:creationId xmlns="" xmlns:a16="http://schemas.microsoft.com/office/drawing/2014/main" id="{7B99CE9E-78EC-4109-8344-FD4C90CBCE2A}"/>
              </a:ext>
            </a:extLst>
          </p:cNvPr>
          <p:cNvSpPr/>
          <p:nvPr/>
        </p:nvSpPr>
        <p:spPr>
          <a:xfrm>
            <a:off x="1233927" y="2684089"/>
            <a:ext cx="3500307" cy="830997"/>
          </a:xfrm>
          <a:prstGeom prst="rect">
            <a:avLst/>
          </a:prstGeom>
        </p:spPr>
        <p:txBody>
          <a:bodyPr wrap="square">
            <a:spAutoFit/>
          </a:bodyPr>
          <a:lstStyle/>
          <a:p>
            <a:r>
              <a:rPr lang="en-US" sz="1600" dirty="0">
                <a:latin typeface="Times New Roman" panose="02020603050405020304" pitchFamily="18" charset="0"/>
                <a:cs typeface="Times New Roman" panose="02020603050405020304" pitchFamily="18" charset="0"/>
              </a:rPr>
              <a:t>Those two sides make sure to build true values and trust between the client and the seller</a:t>
            </a:r>
            <a:endParaRPr lang="en-US" sz="1600" dirty="0">
              <a:latin typeface="Times New Roman" panose="02020603050405020304" pitchFamily="18" charset="0"/>
              <a:ea typeface="Source Sans Pro" panose="020B0503030403020204" pitchFamily="34" charset="0"/>
              <a:cs typeface="Times New Roman" panose="02020603050405020304" pitchFamily="18" charset="0"/>
            </a:endParaRPr>
          </a:p>
        </p:txBody>
      </p:sp>
      <p:sp>
        <p:nvSpPr>
          <p:cNvPr id="81" name="Rectangle 80">
            <a:extLst>
              <a:ext uri="{FF2B5EF4-FFF2-40B4-BE49-F238E27FC236}">
                <a16:creationId xmlns="" xmlns:a16="http://schemas.microsoft.com/office/drawing/2014/main" id="{ED5BAC16-D984-4D37-9FC1-3C86A43603FE}"/>
              </a:ext>
            </a:extLst>
          </p:cNvPr>
          <p:cNvSpPr/>
          <p:nvPr/>
        </p:nvSpPr>
        <p:spPr>
          <a:xfrm>
            <a:off x="1233927" y="1832012"/>
            <a:ext cx="3451006" cy="584775"/>
          </a:xfrm>
          <a:prstGeom prst="rect">
            <a:avLst/>
          </a:prstGeom>
        </p:spPr>
        <p:txBody>
          <a:bodyPr wrap="square">
            <a:spAutoFit/>
          </a:bodyPr>
          <a:lstStyle/>
          <a:p>
            <a:r>
              <a:rPr lang="en-US" sz="1600" dirty="0">
                <a:latin typeface="Times New Roman" panose="02020603050405020304" pitchFamily="18" charset="0"/>
                <a:cs typeface="Times New Roman" panose="02020603050405020304" pitchFamily="18" charset="0"/>
              </a:rPr>
              <a:t>A follow up with detailed activity history</a:t>
            </a:r>
            <a:endParaRPr lang="en-US" sz="1600" dirty="0">
              <a:latin typeface="Times New Roman" panose="02020603050405020304" pitchFamily="18" charset="0"/>
              <a:ea typeface="Source Sans Pro" panose="020B0503030403020204" pitchFamily="34" charset="0"/>
              <a:cs typeface="Times New Roman" panose="02020603050405020304" pitchFamily="18" charset="0"/>
            </a:endParaRPr>
          </a:p>
        </p:txBody>
      </p:sp>
      <p:grpSp>
        <p:nvGrpSpPr>
          <p:cNvPr id="6" name="Groupe 5">
            <a:extLst>
              <a:ext uri="{FF2B5EF4-FFF2-40B4-BE49-F238E27FC236}">
                <a16:creationId xmlns="" xmlns:a16="http://schemas.microsoft.com/office/drawing/2014/main" id="{8624E7E7-B0BA-476F-BD0C-31622E4C9521}"/>
              </a:ext>
            </a:extLst>
          </p:cNvPr>
          <p:cNvGrpSpPr/>
          <p:nvPr/>
        </p:nvGrpSpPr>
        <p:grpSpPr>
          <a:xfrm>
            <a:off x="5630470" y="0"/>
            <a:ext cx="3513530" cy="5143500"/>
            <a:chOff x="5630470" y="0"/>
            <a:chExt cx="3513530" cy="5143500"/>
          </a:xfrm>
        </p:grpSpPr>
        <p:pic>
          <p:nvPicPr>
            <p:cNvPr id="5" name="Image 4">
              <a:extLst>
                <a:ext uri="{FF2B5EF4-FFF2-40B4-BE49-F238E27FC236}">
                  <a16:creationId xmlns="" xmlns:a16="http://schemas.microsoft.com/office/drawing/2014/main" id="{4F531125-B2FC-4C42-B76D-84C7A5A5A581}"/>
                </a:ext>
              </a:extLst>
            </p:cNvPr>
            <p:cNvPicPr>
              <a:picLocks noChangeAspect="1"/>
            </p:cNvPicPr>
            <p:nvPr/>
          </p:nvPicPr>
          <p:blipFill>
            <a:blip r:embed="rId3"/>
            <a:stretch>
              <a:fillRect/>
            </a:stretch>
          </p:blipFill>
          <p:spPr>
            <a:xfrm>
              <a:off x="5692994" y="0"/>
              <a:ext cx="3451006" cy="5143500"/>
            </a:xfrm>
            <a:prstGeom prst="rect">
              <a:avLst/>
            </a:prstGeom>
          </p:spPr>
        </p:pic>
        <p:sp>
          <p:nvSpPr>
            <p:cNvPr id="16" name="Ellipse 15">
              <a:extLst>
                <a:ext uri="{FF2B5EF4-FFF2-40B4-BE49-F238E27FC236}">
                  <a16:creationId xmlns="" xmlns:a16="http://schemas.microsoft.com/office/drawing/2014/main" id="{D061292E-77ED-4838-A086-DB997396792C}"/>
                </a:ext>
              </a:extLst>
            </p:cNvPr>
            <p:cNvSpPr/>
            <p:nvPr/>
          </p:nvSpPr>
          <p:spPr>
            <a:xfrm>
              <a:off x="5630470" y="2456322"/>
              <a:ext cx="182200" cy="1822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2</a:t>
              </a:r>
            </a:p>
          </p:txBody>
        </p:sp>
        <p:sp>
          <p:nvSpPr>
            <p:cNvPr id="17" name="Ellipse 16">
              <a:extLst>
                <a:ext uri="{FF2B5EF4-FFF2-40B4-BE49-F238E27FC236}">
                  <a16:creationId xmlns="" xmlns:a16="http://schemas.microsoft.com/office/drawing/2014/main" id="{D2A79FD4-8441-4C6B-ADD7-22652EE6B22D}"/>
                </a:ext>
              </a:extLst>
            </p:cNvPr>
            <p:cNvSpPr/>
            <p:nvPr/>
          </p:nvSpPr>
          <p:spPr>
            <a:xfrm>
              <a:off x="6675800" y="491464"/>
              <a:ext cx="182200" cy="1822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1</a:t>
              </a:r>
              <a:endParaRPr lang="fr-FR"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18" name="Ellipse 17">
              <a:extLst>
                <a:ext uri="{FF2B5EF4-FFF2-40B4-BE49-F238E27FC236}">
                  <a16:creationId xmlns="" xmlns:a16="http://schemas.microsoft.com/office/drawing/2014/main" id="{324436B9-C6E2-42F4-9671-4ADEB091C3DB}"/>
                </a:ext>
              </a:extLst>
            </p:cNvPr>
            <p:cNvSpPr/>
            <p:nvPr/>
          </p:nvSpPr>
          <p:spPr>
            <a:xfrm>
              <a:off x="6675800" y="4446950"/>
              <a:ext cx="182200" cy="1822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a:t>
              </a:r>
            </a:p>
          </p:txBody>
        </p:sp>
      </p:grpSp>
      <p:sp>
        <p:nvSpPr>
          <p:cNvPr id="20" name="Ellipse 19">
            <a:extLst>
              <a:ext uri="{FF2B5EF4-FFF2-40B4-BE49-F238E27FC236}">
                <a16:creationId xmlns="" xmlns:a16="http://schemas.microsoft.com/office/drawing/2014/main" id="{EDAD4029-157F-456D-9E37-C97850F70A0C}"/>
              </a:ext>
            </a:extLst>
          </p:cNvPr>
          <p:cNvSpPr/>
          <p:nvPr/>
        </p:nvSpPr>
        <p:spPr>
          <a:xfrm>
            <a:off x="933681" y="1988315"/>
            <a:ext cx="245700" cy="2457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2</a:t>
            </a:r>
          </a:p>
        </p:txBody>
      </p:sp>
      <p:sp>
        <p:nvSpPr>
          <p:cNvPr id="21" name="Ellipse 20">
            <a:extLst>
              <a:ext uri="{FF2B5EF4-FFF2-40B4-BE49-F238E27FC236}">
                <a16:creationId xmlns="" xmlns:a16="http://schemas.microsoft.com/office/drawing/2014/main" id="{4782D521-EE39-472B-A114-55903B07A7F2}"/>
              </a:ext>
            </a:extLst>
          </p:cNvPr>
          <p:cNvSpPr/>
          <p:nvPr/>
        </p:nvSpPr>
        <p:spPr>
          <a:xfrm>
            <a:off x="933681" y="1361854"/>
            <a:ext cx="245700" cy="2457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1</a:t>
            </a:r>
            <a:endParaRPr lang="fr-FR"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2" name="Ellipse 21">
            <a:extLst>
              <a:ext uri="{FF2B5EF4-FFF2-40B4-BE49-F238E27FC236}">
                <a16:creationId xmlns="" xmlns:a16="http://schemas.microsoft.com/office/drawing/2014/main" id="{684F04CB-C4A0-43BA-8504-8C28B84AF49C}"/>
              </a:ext>
            </a:extLst>
          </p:cNvPr>
          <p:cNvSpPr/>
          <p:nvPr/>
        </p:nvSpPr>
        <p:spPr>
          <a:xfrm>
            <a:off x="933681" y="2853626"/>
            <a:ext cx="245700" cy="2457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a:t>
            </a:r>
          </a:p>
        </p:txBody>
      </p:sp>
    </p:spTree>
    <p:extLst>
      <p:ext uri="{BB962C8B-B14F-4D97-AF65-F5344CB8AC3E}">
        <p14:creationId xmlns:p14="http://schemas.microsoft.com/office/powerpoint/2010/main" val="1979564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P spid="80" grpId="0"/>
      <p:bldP spid="8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 xmlns:a16="http://schemas.microsoft.com/office/drawing/2014/main" id="{CF2C2519-441D-49F3-8174-BE81A38F206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fr-FR" smtClean="0">
                <a:latin typeface="Times New Roman" panose="02020603050405020304" pitchFamily="18" charset="0"/>
                <a:cs typeface="Times New Roman" panose="02020603050405020304" pitchFamily="18" charset="0"/>
              </a:rPr>
              <a:t>5</a:t>
            </a:fld>
            <a:endParaRPr lang="fr-FR" dirty="0">
              <a:latin typeface="Times New Roman" panose="02020603050405020304" pitchFamily="18" charset="0"/>
              <a:cs typeface="Times New Roman" panose="02020603050405020304" pitchFamily="18" charset="0"/>
            </a:endParaRPr>
          </a:p>
        </p:txBody>
      </p:sp>
      <p:sp>
        <p:nvSpPr>
          <p:cNvPr id="3" name="Google Shape;158;p21">
            <a:extLst>
              <a:ext uri="{FF2B5EF4-FFF2-40B4-BE49-F238E27FC236}">
                <a16:creationId xmlns="" xmlns:a16="http://schemas.microsoft.com/office/drawing/2014/main" id="{02FCAA07-F3D0-4E40-AA5E-D1744916271E}"/>
              </a:ext>
            </a:extLst>
          </p:cNvPr>
          <p:cNvSpPr txBox="1">
            <a:spLocks/>
          </p:cNvSpPr>
          <p:nvPr/>
        </p:nvSpPr>
        <p:spPr>
          <a:xfrm>
            <a:off x="265572" y="220401"/>
            <a:ext cx="4991570" cy="57175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fr-FR" sz="2800" b="0" dirty="0" err="1">
                <a:latin typeface="Times New Roman" panose="02020603050405020304" pitchFamily="18" charset="0"/>
                <a:cs typeface="Times New Roman" panose="02020603050405020304" pitchFamily="18" charset="0"/>
              </a:rPr>
              <a:t>What</a:t>
            </a:r>
            <a:r>
              <a:rPr lang="fr-FR" sz="2800" b="0" dirty="0">
                <a:latin typeface="Times New Roman" panose="02020603050405020304" pitchFamily="18" charset="0"/>
                <a:cs typeface="Times New Roman" panose="02020603050405020304" pitchFamily="18" charset="0"/>
              </a:rPr>
              <a:t> </a:t>
            </a:r>
            <a:r>
              <a:rPr lang="fr-FR" sz="2800" b="0" dirty="0" smtClean="0">
                <a:latin typeface="Times New Roman" panose="02020603050405020304" pitchFamily="18" charset="0"/>
                <a:cs typeface="Times New Roman" panose="02020603050405020304" pitchFamily="18" charset="0"/>
              </a:rPr>
              <a:t>are </a:t>
            </a:r>
            <a:r>
              <a:rPr lang="fr-FR" sz="2800" b="0" dirty="0" err="1" smtClean="0">
                <a:latin typeface="Times New Roman" panose="02020603050405020304" pitchFamily="18" charset="0"/>
                <a:cs typeface="Times New Roman" panose="02020603050405020304" pitchFamily="18" charset="0"/>
              </a:rPr>
              <a:t>our</a:t>
            </a:r>
            <a:r>
              <a:rPr lang="fr-FR" sz="2800" b="0" dirty="0" smtClean="0">
                <a:latin typeface="Times New Roman" panose="02020603050405020304" pitchFamily="18" charset="0"/>
                <a:cs typeface="Times New Roman" panose="02020603050405020304" pitchFamily="18" charset="0"/>
              </a:rPr>
              <a:t> </a:t>
            </a:r>
            <a:r>
              <a:rPr lang="fr-FR" sz="2800" b="0" dirty="0">
                <a:latin typeface="Times New Roman" panose="02020603050405020304" pitchFamily="18" charset="0"/>
                <a:cs typeface="Times New Roman" panose="02020603050405020304" pitchFamily="18" charset="0"/>
              </a:rPr>
              <a:t>services</a:t>
            </a:r>
            <a:r>
              <a:rPr lang="fr-FR" sz="2600" dirty="0" smtClean="0">
                <a:latin typeface="Times New Roman" panose="02020603050405020304" pitchFamily="18" charset="0"/>
                <a:cs typeface="Times New Roman" panose="02020603050405020304" pitchFamily="18" charset="0"/>
              </a:rPr>
              <a:t>?</a:t>
            </a:r>
            <a:endParaRPr lang="fr-FR" sz="26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 xmlns:a16="http://schemas.microsoft.com/office/drawing/2014/main" id="{88FD43B4-8E16-4934-9857-85E39CB8A0FF}"/>
              </a:ext>
            </a:extLst>
          </p:cNvPr>
          <p:cNvSpPr/>
          <p:nvPr/>
        </p:nvSpPr>
        <p:spPr>
          <a:xfrm>
            <a:off x="863277" y="1842559"/>
            <a:ext cx="4772242" cy="1384995"/>
          </a:xfrm>
          <a:prstGeom prst="rect">
            <a:avLst/>
          </a:prstGeom>
        </p:spPr>
        <p:txBody>
          <a:bodyPr wrap="square">
            <a:spAutoFit/>
          </a:bodyPr>
          <a:lstStyle/>
          <a:p>
            <a:r>
              <a:rPr lang="en-US" dirty="0">
                <a:latin typeface="Times New Roman" panose="02020603050405020304" pitchFamily="18" charset="0"/>
                <a:cs typeface="Times New Roman" panose="02020603050405020304" pitchFamily="18" charset="0"/>
              </a:rPr>
              <a:t>Minimizing the officer's </a:t>
            </a:r>
            <a:r>
              <a:rPr lang="en-US" dirty="0" smtClean="0">
                <a:latin typeface="Times New Roman" panose="02020603050405020304" pitchFamily="18" charset="0"/>
                <a:cs typeface="Times New Roman" panose="02020603050405020304" pitchFamily="18" charset="0"/>
              </a:rPr>
              <a:t>movements</a:t>
            </a:r>
          </a:p>
          <a:p>
            <a:endParaRPr lang="fr-FR" dirty="0">
              <a:latin typeface="Times New Roman" panose="02020603050405020304" pitchFamily="18" charset="0"/>
              <a:ea typeface="Calibri" panose="020F0502020204030204" pitchFamily="34" charset="0"/>
              <a:cs typeface="Times New Roman" panose="02020603050405020304" pitchFamily="18" charset="0"/>
            </a:endParaRPr>
          </a:p>
          <a:p>
            <a:r>
              <a:rPr lang="fr-FR" dirty="0" smtClean="0">
                <a:latin typeface="Times New Roman" panose="02020603050405020304" pitchFamily="18" charset="0"/>
                <a:cs typeface="Times New Roman" panose="02020603050405020304" pitchFamily="18" charset="0"/>
              </a:rPr>
              <a:t>Speed up </a:t>
            </a:r>
            <a:r>
              <a:rPr lang="fr-FR" dirty="0">
                <a:latin typeface="Times New Roman" panose="02020603050405020304" pitchFamily="18" charset="0"/>
                <a:cs typeface="Times New Roman" panose="02020603050405020304" pitchFamily="18" charset="0"/>
              </a:rPr>
              <a:t>the intervention </a:t>
            </a:r>
            <a:r>
              <a:rPr lang="fr-FR" dirty="0" err="1">
                <a:latin typeface="Times New Roman" panose="02020603050405020304" pitchFamily="18" charset="0"/>
                <a:cs typeface="Times New Roman" panose="02020603050405020304" pitchFamily="18" charset="0"/>
              </a:rPr>
              <a:t>process</a:t>
            </a:r>
            <a:r>
              <a:rPr lang="fr-FR" dirty="0" smtClean="0">
                <a:latin typeface="Times New Roman" panose="02020603050405020304" pitchFamily="18" charset="0"/>
                <a:cs typeface="Times New Roman" panose="02020603050405020304" pitchFamily="18" charset="0"/>
              </a:rPr>
              <a:t>.</a:t>
            </a:r>
          </a:p>
          <a:p>
            <a:endParaRPr lang="fr-FR" dirty="0">
              <a:latin typeface="Times New Roman" panose="02020603050405020304" pitchFamily="18" charset="0"/>
              <a:ea typeface="Calibri" panose="020F0502020204030204" pitchFamily="34" charset="0"/>
              <a:cs typeface="Times New Roman" panose="02020603050405020304" pitchFamily="18" charset="0"/>
            </a:endParaRPr>
          </a:p>
          <a:p>
            <a:r>
              <a:rPr lang="fr-FR" dirty="0" err="1" smtClean="0">
                <a:latin typeface="Times New Roman" panose="02020603050405020304" pitchFamily="18" charset="0"/>
                <a:cs typeface="Times New Roman" panose="02020603050405020304" pitchFamily="18" charset="0"/>
              </a:rPr>
              <a:t>Reduced</a:t>
            </a:r>
            <a:r>
              <a:rPr lang="fr-FR" dirty="0" smtClean="0">
                <a:latin typeface="Times New Roman" panose="02020603050405020304" pitchFamily="18" charset="0"/>
                <a:cs typeface="Times New Roman" panose="02020603050405020304" pitchFamily="18" charset="0"/>
              </a:rPr>
              <a:t> </a:t>
            </a:r>
            <a:r>
              <a:rPr lang="fr-FR" dirty="0" err="1" smtClean="0">
                <a:latin typeface="Times New Roman" panose="02020603050405020304" pitchFamily="18" charset="0"/>
                <a:cs typeface="Times New Roman" panose="02020603050405020304" pitchFamily="18" charset="0"/>
              </a:rPr>
              <a:t>cost</a:t>
            </a:r>
            <a:r>
              <a:rPr lang="fr-FR" dirty="0" smtClean="0">
                <a:latin typeface="Times New Roman" panose="02020603050405020304" pitchFamily="18" charset="0"/>
                <a:cs typeface="Times New Roman" panose="02020603050405020304" pitchFamily="18" charset="0"/>
              </a:rPr>
              <a:t> .</a:t>
            </a:r>
            <a:endParaRPr lang="fr-FR" dirty="0">
              <a:latin typeface="Times New Roman" panose="02020603050405020304" pitchFamily="18" charset="0"/>
              <a:cs typeface="Times New Roman" panose="02020603050405020304" pitchFamily="18" charset="0"/>
            </a:endParaRPr>
          </a:p>
          <a:p>
            <a:endParaRPr lang="fr-FR"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Ellipse 6">
            <a:extLst>
              <a:ext uri="{FF2B5EF4-FFF2-40B4-BE49-F238E27FC236}">
                <a16:creationId xmlns="" xmlns:a16="http://schemas.microsoft.com/office/drawing/2014/main" id="{70C2D049-8F41-4802-A54C-FEAA09603ECD}"/>
              </a:ext>
            </a:extLst>
          </p:cNvPr>
          <p:cNvSpPr/>
          <p:nvPr/>
        </p:nvSpPr>
        <p:spPr>
          <a:xfrm>
            <a:off x="649650" y="1808723"/>
            <a:ext cx="245700" cy="2457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1</a:t>
            </a:r>
            <a:endParaRPr lang="fr-FR"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 name="Ellipse 7">
            <a:extLst>
              <a:ext uri="{FF2B5EF4-FFF2-40B4-BE49-F238E27FC236}">
                <a16:creationId xmlns="" xmlns:a16="http://schemas.microsoft.com/office/drawing/2014/main" id="{4DFCD240-69A0-4547-BF56-3C985FDC1478}"/>
              </a:ext>
            </a:extLst>
          </p:cNvPr>
          <p:cNvSpPr/>
          <p:nvPr/>
        </p:nvSpPr>
        <p:spPr>
          <a:xfrm>
            <a:off x="649650" y="2303511"/>
            <a:ext cx="245700" cy="2457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2</a:t>
            </a:r>
          </a:p>
        </p:txBody>
      </p:sp>
      <p:sp>
        <p:nvSpPr>
          <p:cNvPr id="9" name="Ellipse 8">
            <a:extLst>
              <a:ext uri="{FF2B5EF4-FFF2-40B4-BE49-F238E27FC236}">
                <a16:creationId xmlns="" xmlns:a16="http://schemas.microsoft.com/office/drawing/2014/main" id="{C42C5CA9-7DC7-41B0-BBA6-177898D9C438}"/>
              </a:ext>
            </a:extLst>
          </p:cNvPr>
          <p:cNvSpPr/>
          <p:nvPr/>
        </p:nvSpPr>
        <p:spPr>
          <a:xfrm>
            <a:off x="649650" y="2759168"/>
            <a:ext cx="245700" cy="245700"/>
          </a:xfrm>
          <a:prstGeom prst="ellipse">
            <a:avLst/>
          </a:prstGeom>
          <a:gradFill>
            <a:gsLst>
              <a:gs pos="0">
                <a:srgbClr val="FFB52F"/>
              </a:gs>
              <a:gs pos="33000">
                <a:srgbClr val="FFCC81"/>
              </a:gs>
              <a:gs pos="100000">
                <a:srgbClr val="FFE7C1"/>
              </a:gs>
            </a:gsLs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fr-FR"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a:t>
            </a:r>
          </a:p>
        </p:txBody>
      </p:sp>
      <p:pic>
        <p:nvPicPr>
          <p:cNvPr id="6" name="Image 5">
            <a:extLst>
              <a:ext uri="{FF2B5EF4-FFF2-40B4-BE49-F238E27FC236}">
                <a16:creationId xmlns="" xmlns:a16="http://schemas.microsoft.com/office/drawing/2014/main" id="{1931CD2B-6983-46AA-B5D7-1ECD60A8BC3E}"/>
              </a:ext>
            </a:extLst>
          </p:cNvPr>
          <p:cNvPicPr>
            <a:picLocks noChangeAspect="1"/>
          </p:cNvPicPr>
          <p:nvPr/>
        </p:nvPicPr>
        <p:blipFill>
          <a:blip r:embed="rId2"/>
          <a:stretch>
            <a:fillRect/>
          </a:stretch>
        </p:blipFill>
        <p:spPr>
          <a:xfrm>
            <a:off x="5701307" y="-3442"/>
            <a:ext cx="3451006" cy="5143500"/>
          </a:xfrm>
          <a:prstGeom prst="rect">
            <a:avLst/>
          </a:prstGeom>
        </p:spPr>
      </p:pic>
    </p:spTree>
    <p:extLst>
      <p:ext uri="{BB962C8B-B14F-4D97-AF65-F5344CB8AC3E}">
        <p14:creationId xmlns:p14="http://schemas.microsoft.com/office/powerpoint/2010/main" val="4080111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72" name="Google Shape;172;p21"/>
          <p:cNvSpPr txBox="1">
            <a:spLocks noGrp="1"/>
          </p:cNvSpPr>
          <p:nvPr>
            <p:ph type="sldNum" idx="12"/>
          </p:nvPr>
        </p:nvSpPr>
        <p:spPr>
          <a:xfrm>
            <a:off x="4290198" y="4761909"/>
            <a:ext cx="536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latin typeface="Times New Roman" panose="02020603050405020304" pitchFamily="18" charset="0"/>
                <a:cs typeface="Times New Roman" panose="02020603050405020304" pitchFamily="18" charset="0"/>
              </a:rPr>
              <a:t>6</a:t>
            </a:fld>
            <a:endParaRPr dirty="0">
              <a:latin typeface="Times New Roman" panose="02020603050405020304" pitchFamily="18" charset="0"/>
              <a:cs typeface="Times New Roman" panose="02020603050405020304" pitchFamily="18" charset="0"/>
            </a:endParaRPr>
          </a:p>
        </p:txBody>
      </p:sp>
      <p:sp>
        <p:nvSpPr>
          <p:cNvPr id="3" name="Google Shape;158;p21">
            <a:extLst>
              <a:ext uri="{FF2B5EF4-FFF2-40B4-BE49-F238E27FC236}">
                <a16:creationId xmlns="" xmlns:a16="http://schemas.microsoft.com/office/drawing/2014/main" id="{A4F95413-8F91-4EC2-BAA9-2E745CD08F74}"/>
              </a:ext>
            </a:extLst>
          </p:cNvPr>
          <p:cNvSpPr txBox="1">
            <a:spLocks/>
          </p:cNvSpPr>
          <p:nvPr/>
        </p:nvSpPr>
        <p:spPr>
          <a:xfrm>
            <a:off x="336756" y="200279"/>
            <a:ext cx="6022106" cy="57175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fr-FR" sz="2800" b="0" dirty="0" err="1">
                <a:latin typeface="Times New Roman" panose="02020603050405020304" pitchFamily="18" charset="0"/>
                <a:cs typeface="Times New Roman" panose="02020603050405020304" pitchFamily="18" charset="0"/>
              </a:rPr>
              <a:t>Costs</a:t>
            </a:r>
            <a:r>
              <a:rPr lang="fr-FR" sz="2800" b="0" dirty="0">
                <a:latin typeface="Times New Roman" panose="02020603050405020304" pitchFamily="18" charset="0"/>
                <a:cs typeface="Times New Roman" panose="02020603050405020304" pitchFamily="18" charset="0"/>
              </a:rPr>
              <a:t> and </a:t>
            </a:r>
            <a:r>
              <a:rPr lang="fr-FR" sz="2800" b="0" dirty="0" err="1">
                <a:latin typeface="Times New Roman" panose="02020603050405020304" pitchFamily="18" charset="0"/>
                <a:cs typeface="Times New Roman" panose="02020603050405020304" pitchFamily="18" charset="0"/>
              </a:rPr>
              <a:t>tasks</a:t>
            </a:r>
            <a:r>
              <a:rPr lang="fr-FR" sz="2800" b="0" dirty="0">
                <a:latin typeface="Times New Roman" panose="02020603050405020304" pitchFamily="18" charset="0"/>
                <a:cs typeface="Times New Roman" panose="02020603050405020304" pitchFamily="18" charset="0"/>
              </a:rPr>
              <a:t> flow </a:t>
            </a:r>
            <a:r>
              <a:rPr lang="fr-FR" sz="2600" dirty="0" smtClean="0">
                <a:latin typeface="Times New Roman" panose="02020603050405020304" pitchFamily="18" charset="0"/>
                <a:cs typeface="Times New Roman" panose="02020603050405020304" pitchFamily="18" charset="0"/>
              </a:rPr>
              <a:t>:</a:t>
            </a:r>
            <a:endParaRPr lang="fr-FR" sz="2600" dirty="0">
              <a:latin typeface="Times New Roman" panose="02020603050405020304" pitchFamily="18" charset="0"/>
              <a:cs typeface="Times New Roman" panose="02020603050405020304" pitchFamily="18" charset="0"/>
            </a:endParaRPr>
          </a:p>
        </p:txBody>
      </p:sp>
      <p:pic>
        <p:nvPicPr>
          <p:cNvPr id="4" name="Image 3">
            <a:extLst>
              <a:ext uri="{FF2B5EF4-FFF2-40B4-BE49-F238E27FC236}">
                <a16:creationId xmlns="" xmlns:a16="http://schemas.microsoft.com/office/drawing/2014/main" id="{1D026A76-7811-43D0-95C1-19B70345D050}"/>
              </a:ext>
            </a:extLst>
          </p:cNvPr>
          <p:cNvPicPr>
            <a:picLocks noChangeAspect="1"/>
          </p:cNvPicPr>
          <p:nvPr/>
        </p:nvPicPr>
        <p:blipFill>
          <a:blip r:embed="rId3"/>
          <a:stretch>
            <a:fillRect/>
          </a:stretch>
        </p:blipFill>
        <p:spPr>
          <a:xfrm>
            <a:off x="336756" y="642702"/>
            <a:ext cx="4038003" cy="4320502"/>
          </a:xfrm>
          <a:prstGeom prst="rect">
            <a:avLst/>
          </a:prstGeom>
        </p:spPr>
      </p:pic>
      <p:pic>
        <p:nvPicPr>
          <p:cNvPr id="6" name="Image 5">
            <a:extLst>
              <a:ext uri="{FF2B5EF4-FFF2-40B4-BE49-F238E27FC236}">
                <a16:creationId xmlns="" xmlns:a16="http://schemas.microsoft.com/office/drawing/2014/main" id="{84A286FC-F7FD-449E-B639-DF1D11C74586}"/>
              </a:ext>
            </a:extLst>
          </p:cNvPr>
          <p:cNvPicPr>
            <a:picLocks noChangeAspect="1"/>
          </p:cNvPicPr>
          <p:nvPr/>
        </p:nvPicPr>
        <p:blipFill>
          <a:blip r:embed="rId4"/>
          <a:stretch>
            <a:fillRect/>
          </a:stretch>
        </p:blipFill>
        <p:spPr>
          <a:xfrm>
            <a:off x="4339120" y="642702"/>
            <a:ext cx="558829" cy="4320502"/>
          </a:xfrm>
          <a:prstGeom prst="rect">
            <a:avLst/>
          </a:prstGeom>
        </p:spPr>
      </p:pic>
      <p:sp>
        <p:nvSpPr>
          <p:cNvPr id="8" name="ZoneTexte 7">
            <a:extLst>
              <a:ext uri="{FF2B5EF4-FFF2-40B4-BE49-F238E27FC236}">
                <a16:creationId xmlns="" xmlns:a16="http://schemas.microsoft.com/office/drawing/2014/main" id="{CD92AC50-61C8-4C6A-B8BD-BF6697295373}"/>
              </a:ext>
            </a:extLst>
          </p:cNvPr>
          <p:cNvSpPr txBox="1"/>
          <p:nvPr/>
        </p:nvSpPr>
        <p:spPr>
          <a:xfrm>
            <a:off x="6287678" y="2279362"/>
            <a:ext cx="1578768" cy="584775"/>
          </a:xfrm>
          <a:prstGeom prst="rect">
            <a:avLst/>
          </a:prstGeom>
          <a:noFill/>
        </p:spPr>
        <p:txBody>
          <a:bodyPr wrap="square" rtlCol="0">
            <a:spAutoFit/>
          </a:bodyPr>
          <a:lstStyle/>
          <a:p>
            <a:pPr algn="ctr"/>
            <a:r>
              <a:rPr lang="fr-FR" sz="3200" b="1" dirty="0">
                <a:solidFill>
                  <a:srgbClr val="002060"/>
                </a:solidFill>
                <a:latin typeface="Times New Roman" panose="02020603050405020304" pitchFamily="18" charset="0"/>
                <a:cs typeface="Times New Roman" panose="02020603050405020304" pitchFamily="18" charset="0"/>
              </a:rPr>
              <a:t>7456€</a:t>
            </a:r>
          </a:p>
        </p:txBody>
      </p:sp>
      <p:pic>
        <p:nvPicPr>
          <p:cNvPr id="2" name="Image 1">
            <a:extLst>
              <a:ext uri="{FF2B5EF4-FFF2-40B4-BE49-F238E27FC236}">
                <a16:creationId xmlns="" xmlns:a16="http://schemas.microsoft.com/office/drawing/2014/main" id="{55B40986-F5B5-4CE5-BFE6-AD97AB2BE55A}"/>
              </a:ext>
            </a:extLst>
          </p:cNvPr>
          <p:cNvPicPr>
            <a:picLocks noChangeAspect="1"/>
          </p:cNvPicPr>
          <p:nvPr/>
        </p:nvPicPr>
        <p:blipFill>
          <a:blip r:embed="rId5"/>
          <a:stretch>
            <a:fillRect/>
          </a:stretch>
        </p:blipFill>
        <p:spPr>
          <a:xfrm>
            <a:off x="5007387" y="1274477"/>
            <a:ext cx="3799857" cy="2042301"/>
          </a:xfrm>
          <a:prstGeom prst="rect">
            <a:avLst/>
          </a:prstGeom>
        </p:spPr>
      </p:pic>
    </p:spTree>
    <p:extLst>
      <p:ext uri="{BB962C8B-B14F-4D97-AF65-F5344CB8AC3E}">
        <p14:creationId xmlns:p14="http://schemas.microsoft.com/office/powerpoint/2010/main" val="4286604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72" name="Google Shape;172;p21"/>
          <p:cNvSpPr txBox="1">
            <a:spLocks noGrp="1"/>
          </p:cNvSpPr>
          <p:nvPr>
            <p:ph type="sldNum" idx="12"/>
          </p:nvPr>
        </p:nvSpPr>
        <p:spPr>
          <a:xfrm>
            <a:off x="4303650" y="4606800"/>
            <a:ext cx="536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latin typeface="Times New Roman" panose="02020603050405020304" pitchFamily="18" charset="0"/>
                <a:cs typeface="Times New Roman" panose="02020603050405020304" pitchFamily="18" charset="0"/>
              </a:rPr>
              <a:t>7</a:t>
            </a:fld>
            <a:endParaRPr dirty="0">
              <a:latin typeface="Times New Roman" panose="02020603050405020304" pitchFamily="18" charset="0"/>
              <a:cs typeface="Times New Roman" panose="02020603050405020304" pitchFamily="18" charset="0"/>
            </a:endParaRPr>
          </a:p>
        </p:txBody>
      </p:sp>
      <p:sp>
        <p:nvSpPr>
          <p:cNvPr id="3" name="Google Shape;158;p21">
            <a:extLst>
              <a:ext uri="{FF2B5EF4-FFF2-40B4-BE49-F238E27FC236}">
                <a16:creationId xmlns="" xmlns:a16="http://schemas.microsoft.com/office/drawing/2014/main" id="{A4F95413-8F91-4EC2-BAA9-2E745CD08F74}"/>
              </a:ext>
            </a:extLst>
          </p:cNvPr>
          <p:cNvSpPr txBox="1">
            <a:spLocks/>
          </p:cNvSpPr>
          <p:nvPr/>
        </p:nvSpPr>
        <p:spPr>
          <a:xfrm>
            <a:off x="265572" y="148961"/>
            <a:ext cx="6022106" cy="57175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1pPr>
            <a:lvl2pPr marR="0" lvl="1"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2pPr>
            <a:lvl3pPr marR="0" lvl="2"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3pPr>
            <a:lvl4pPr marR="0" lvl="3"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4pPr>
            <a:lvl5pPr marR="0" lvl="4"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5pPr>
            <a:lvl6pPr marR="0" lvl="5"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6pPr>
            <a:lvl7pPr marR="0" lvl="6"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7pPr>
            <a:lvl8pPr marR="0" lvl="7"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8pPr>
            <a:lvl9pPr marR="0" lvl="8" algn="l" rtl="0">
              <a:lnSpc>
                <a:spcPct val="100000"/>
              </a:lnSpc>
              <a:spcBef>
                <a:spcPts val="0"/>
              </a:spcBef>
              <a:spcAft>
                <a:spcPts val="0"/>
              </a:spcAft>
              <a:buClr>
                <a:srgbClr val="294667"/>
              </a:buClr>
              <a:buSzPts val="1400"/>
              <a:buFont typeface="Merriweather"/>
              <a:buNone/>
              <a:defRPr sz="1400" b="1" i="0" u="none" strike="noStrike" cap="none">
                <a:solidFill>
                  <a:srgbClr val="294667"/>
                </a:solidFill>
                <a:latin typeface="Merriweather"/>
                <a:ea typeface="Merriweather"/>
                <a:cs typeface="Merriweather"/>
                <a:sym typeface="Merriweather"/>
              </a:defRPr>
            </a:lvl9pPr>
          </a:lstStyle>
          <a:p>
            <a:r>
              <a:rPr lang="fr-FR" sz="2800" dirty="0">
                <a:latin typeface="Times New Roman" panose="02020603050405020304" pitchFamily="18" charset="0"/>
                <a:cs typeface="Times New Roman" panose="02020603050405020304" pitchFamily="18" charset="0"/>
              </a:rPr>
              <a:t>Progress of the </a:t>
            </a:r>
            <a:r>
              <a:rPr lang="fr-FR" sz="2800" dirty="0" err="1">
                <a:latin typeface="Times New Roman" panose="02020603050405020304" pitchFamily="18" charset="0"/>
                <a:cs typeface="Times New Roman" panose="02020603050405020304" pitchFamily="18" charset="0"/>
              </a:rPr>
              <a:t>tasks</a:t>
            </a:r>
            <a:r>
              <a:rPr lang="fr-FR" sz="2800" dirty="0">
                <a:latin typeface="Times New Roman" panose="02020603050405020304" pitchFamily="18" charset="0"/>
                <a:cs typeface="Times New Roman" panose="02020603050405020304" pitchFamily="18" charset="0"/>
              </a:rPr>
              <a:t>:</a:t>
            </a:r>
            <a:endParaRPr lang="fr-FR" sz="2600" dirty="0">
              <a:latin typeface="Times New Roman" panose="02020603050405020304" pitchFamily="18" charset="0"/>
              <a:cs typeface="Times New Roman" panose="02020603050405020304" pitchFamily="18" charset="0"/>
            </a:endParaRPr>
          </a:p>
        </p:txBody>
      </p:sp>
      <p:pic>
        <p:nvPicPr>
          <p:cNvPr id="5" name="Image 4">
            <a:extLst>
              <a:ext uri="{FF2B5EF4-FFF2-40B4-BE49-F238E27FC236}">
                <a16:creationId xmlns="" xmlns:a16="http://schemas.microsoft.com/office/drawing/2014/main" id="{E0CA0A49-03C8-4E8C-967F-889972A1B5BA}"/>
              </a:ext>
            </a:extLst>
          </p:cNvPr>
          <p:cNvPicPr>
            <a:picLocks noChangeAspect="1"/>
          </p:cNvPicPr>
          <p:nvPr/>
        </p:nvPicPr>
        <p:blipFill>
          <a:blip r:embed="rId3"/>
          <a:stretch>
            <a:fillRect/>
          </a:stretch>
        </p:blipFill>
        <p:spPr>
          <a:xfrm>
            <a:off x="945963" y="609413"/>
            <a:ext cx="7252073" cy="4103903"/>
          </a:xfrm>
          <a:prstGeom prst="rect">
            <a:avLst/>
          </a:prstGeom>
        </p:spPr>
      </p:pic>
    </p:spTree>
    <p:extLst>
      <p:ext uri="{BB962C8B-B14F-4D97-AF65-F5344CB8AC3E}">
        <p14:creationId xmlns:p14="http://schemas.microsoft.com/office/powerpoint/2010/main" val="2900487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72" name="Google Shape;172;p21"/>
          <p:cNvSpPr txBox="1">
            <a:spLocks noGrp="1"/>
          </p:cNvSpPr>
          <p:nvPr>
            <p:ph type="sldNum" idx="12"/>
          </p:nvPr>
        </p:nvSpPr>
        <p:spPr>
          <a:xfrm>
            <a:off x="4303575" y="4606750"/>
            <a:ext cx="536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latin typeface="Times New Roman" panose="02020603050405020304" pitchFamily="18" charset="0"/>
                <a:cs typeface="Times New Roman" panose="02020603050405020304" pitchFamily="18" charset="0"/>
              </a:rPr>
              <a:t>8</a:t>
            </a:fld>
            <a:endParaRPr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 xmlns:a16="http://schemas.microsoft.com/office/drawing/2014/main" id="{332F745A-0631-4396-A39E-630373AC56ED}"/>
              </a:ext>
            </a:extLst>
          </p:cNvPr>
          <p:cNvSpPr/>
          <p:nvPr/>
        </p:nvSpPr>
        <p:spPr>
          <a:xfrm>
            <a:off x="1242189" y="3765135"/>
            <a:ext cx="6122771" cy="584775"/>
          </a:xfrm>
          <a:prstGeom prst="rect">
            <a:avLst/>
          </a:prstGeom>
        </p:spPr>
        <p:txBody>
          <a:bodyPr wrap="square">
            <a:spAutoFit/>
          </a:bodyPr>
          <a:lstStyle/>
          <a:p>
            <a:pPr algn="just"/>
            <a:r>
              <a:rPr lang="en-US" sz="1600" dirty="0">
                <a:latin typeface="Times New Roman" panose="02020603050405020304" pitchFamily="18" charset="0"/>
                <a:cs typeface="Times New Roman" panose="02020603050405020304" pitchFamily="18" charset="0"/>
              </a:rPr>
              <a:t>The architecture is simple so that the user is not confused when using the application</a:t>
            </a:r>
            <a:endParaRPr lang="en-US" sz="1600" dirty="0">
              <a:latin typeface="Times New Roman" panose="02020603050405020304" pitchFamily="18" charset="0"/>
              <a:ea typeface="Source Sans Pro" panose="020B0503030403020204" pitchFamily="34" charset="0"/>
              <a:cs typeface="Times New Roman" panose="02020603050405020304" pitchFamily="18" charset="0"/>
            </a:endParaRPr>
          </a:p>
        </p:txBody>
      </p:sp>
      <p:pic>
        <p:nvPicPr>
          <p:cNvPr id="5" name="Image 4" descr="Une image contenant équipement électronique&#10;&#10;Description générée automatiquement">
            <a:extLst>
              <a:ext uri="{FF2B5EF4-FFF2-40B4-BE49-F238E27FC236}">
                <a16:creationId xmlns="" xmlns:a16="http://schemas.microsoft.com/office/drawing/2014/main" id="{6BE95790-D683-4196-AC02-05F1B8E767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9569" y="924300"/>
            <a:ext cx="1824712" cy="259437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Rectangle 5">
            <a:extLst>
              <a:ext uri="{FF2B5EF4-FFF2-40B4-BE49-F238E27FC236}">
                <a16:creationId xmlns="" xmlns:a16="http://schemas.microsoft.com/office/drawing/2014/main" id="{EA2499A0-30B7-4D9E-B770-855D9200DFCE}"/>
              </a:ext>
            </a:extLst>
          </p:cNvPr>
          <p:cNvSpPr/>
          <p:nvPr/>
        </p:nvSpPr>
        <p:spPr>
          <a:xfrm>
            <a:off x="394407" y="441635"/>
            <a:ext cx="5003395" cy="338554"/>
          </a:xfrm>
          <a:prstGeom prst="rect">
            <a:avLst/>
          </a:prstGeom>
        </p:spPr>
        <p:txBody>
          <a:bodyPr wrap="square">
            <a:spAutoFit/>
          </a:bodyPr>
          <a:lstStyle/>
          <a:p>
            <a:pPr algn="just"/>
            <a:r>
              <a:rPr lang="en-US" sz="1600" dirty="0">
                <a:latin typeface="Times New Roman" panose="02020603050405020304" pitchFamily="18" charset="0"/>
                <a:cs typeface="Times New Roman" panose="02020603050405020304" pitchFamily="18" charset="0"/>
              </a:rPr>
              <a:t>The architecture of the solution is as follows:</a:t>
            </a:r>
            <a:endParaRPr lang="en-US" sz="1600" dirty="0">
              <a:latin typeface="Times New Roman" panose="02020603050405020304" pitchFamily="18" charset="0"/>
              <a:ea typeface="Source Sans Pro" panose="020B0503030403020204" pitchFamily="34" charset="0"/>
              <a:cs typeface="Times New Roman" panose="02020603050405020304" pitchFamily="18" charset="0"/>
            </a:endParaRPr>
          </a:p>
        </p:txBody>
      </p:sp>
    </p:spTree>
    <p:extLst>
      <p:ext uri="{BB962C8B-B14F-4D97-AF65-F5344CB8AC3E}">
        <p14:creationId xmlns:p14="http://schemas.microsoft.com/office/powerpoint/2010/main" val="1119358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circle(in)">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72" name="Google Shape;172;p21"/>
          <p:cNvSpPr txBox="1">
            <a:spLocks noGrp="1"/>
          </p:cNvSpPr>
          <p:nvPr>
            <p:ph type="sldNum" idx="12"/>
          </p:nvPr>
        </p:nvSpPr>
        <p:spPr>
          <a:xfrm>
            <a:off x="4303575" y="4606750"/>
            <a:ext cx="536700" cy="5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latin typeface="Times New Roman" panose="02020603050405020304" pitchFamily="18" charset="0"/>
                <a:cs typeface="Times New Roman" panose="02020603050405020304" pitchFamily="18" charset="0"/>
              </a:rPr>
              <a:t>9</a:t>
            </a:fld>
            <a:endParaRPr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 xmlns:a16="http://schemas.microsoft.com/office/drawing/2014/main" id="{033CEB3C-062C-4AE9-BFD9-718F81FBA2D3}"/>
              </a:ext>
            </a:extLst>
          </p:cNvPr>
          <p:cNvSpPr/>
          <p:nvPr/>
        </p:nvSpPr>
        <p:spPr>
          <a:xfrm>
            <a:off x="412013" y="997785"/>
            <a:ext cx="2398457" cy="523220"/>
          </a:xfrm>
          <a:prstGeom prst="rect">
            <a:avLst/>
          </a:prstGeom>
        </p:spPr>
        <p:txBody>
          <a:bodyPr wrap="square">
            <a:spAutoFit/>
          </a:bodyPr>
          <a:lstStyle/>
          <a:p>
            <a:r>
              <a:rPr lang="en-US" dirty="0">
                <a:latin typeface="Times New Roman" panose="02020603050405020304" pitchFamily="18" charset="0"/>
                <a:cs typeface="Times New Roman" panose="02020603050405020304" pitchFamily="18" charset="0"/>
              </a:rPr>
              <a:t>The proposed solution is as follows</a:t>
            </a:r>
            <a:endParaRPr lang="fr-FR" dirty="0">
              <a:latin typeface="Times New Roman" panose="02020603050405020304" pitchFamily="18" charset="0"/>
              <a:cs typeface="Times New Roman" panose="02020603050405020304" pitchFamily="18" charset="0"/>
            </a:endParaRPr>
          </a:p>
        </p:txBody>
      </p:sp>
      <p:pic>
        <p:nvPicPr>
          <p:cNvPr id="13" name="Image 12" descr="Une image contenant capture d’écran&#10;&#10;Description générée automatiquement">
            <a:extLst>
              <a:ext uri="{FF2B5EF4-FFF2-40B4-BE49-F238E27FC236}">
                <a16:creationId xmlns="" xmlns:a16="http://schemas.microsoft.com/office/drawing/2014/main" id="{DB0955D7-21A4-438B-9205-C3509719C6E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89450" y="484434"/>
            <a:ext cx="2480961" cy="1786304"/>
          </a:xfrm>
          <a:prstGeom prst="rect">
            <a:avLst/>
          </a:prstGeom>
        </p:spPr>
      </p:pic>
      <p:sp>
        <p:nvSpPr>
          <p:cNvPr id="14" name="Rectangle 13">
            <a:extLst>
              <a:ext uri="{FF2B5EF4-FFF2-40B4-BE49-F238E27FC236}">
                <a16:creationId xmlns="" xmlns:a16="http://schemas.microsoft.com/office/drawing/2014/main" id="{524E07A6-145E-42AE-BF20-AA8BC076A8AF}"/>
              </a:ext>
            </a:extLst>
          </p:cNvPr>
          <p:cNvSpPr/>
          <p:nvPr/>
        </p:nvSpPr>
        <p:spPr>
          <a:xfrm>
            <a:off x="5615113" y="259193"/>
            <a:ext cx="3104683" cy="1815882"/>
          </a:xfrm>
          <a:prstGeom prst="rect">
            <a:avLst/>
          </a:prstGeom>
        </p:spPr>
        <p:txBody>
          <a:bodyPr wrap="square">
            <a:spAutoFit/>
          </a:bodyPr>
          <a:lstStyle/>
          <a:p>
            <a:pPr fontAlgn="base"/>
            <a:r>
              <a:rPr lang="en-US" dirty="0">
                <a:latin typeface="Times New Roman" panose="02020603050405020304" pitchFamily="18" charset="0"/>
                <a:cs typeface="Times New Roman" panose="02020603050405020304" pitchFamily="18" charset="0"/>
              </a:rPr>
              <a:t>Home and login by Id of the selected view and password</a:t>
            </a:r>
            <a:r>
              <a:rPr lang="en-US" dirty="0" smtClean="0">
                <a:latin typeface="Times New Roman" panose="02020603050405020304" pitchFamily="18" charset="0"/>
                <a:cs typeface="Times New Roman" panose="02020603050405020304" pitchFamily="18" charset="0"/>
              </a:rPr>
              <a:t>.</a:t>
            </a:r>
          </a:p>
          <a:p>
            <a:pPr fontAlgn="base"/>
            <a:endParaRPr lang="en-US" dirty="0">
              <a:latin typeface="Times New Roman" panose="02020603050405020304" pitchFamily="18" charset="0"/>
              <a:cs typeface="Times New Roman" panose="02020603050405020304" pitchFamily="18" charset="0"/>
            </a:endParaRPr>
          </a:p>
          <a:p>
            <a:pPr fontAlgn="base"/>
            <a:r>
              <a:rPr lang="en-US" dirty="0">
                <a:latin typeface="Times New Roman" panose="02020603050405020304" pitchFamily="18" charset="0"/>
                <a:cs typeface="Times New Roman" panose="02020603050405020304" pitchFamily="18" charset="0"/>
              </a:rPr>
              <a:t>The first connection of a container to a view saves it in the database</a:t>
            </a:r>
            <a:r>
              <a:rPr lang="en-US" dirty="0" smtClean="0">
                <a:latin typeface="Times New Roman" panose="02020603050405020304" pitchFamily="18" charset="0"/>
                <a:cs typeface="Times New Roman" panose="02020603050405020304" pitchFamily="18" charset="0"/>
              </a:rPr>
              <a:t>.</a:t>
            </a:r>
          </a:p>
          <a:p>
            <a:pPr fontAlgn="base"/>
            <a:endParaRPr lang="en-US" dirty="0">
              <a:latin typeface="Times New Roman" panose="02020603050405020304" pitchFamily="18" charset="0"/>
              <a:cs typeface="Times New Roman" panose="02020603050405020304" pitchFamily="18" charset="0"/>
            </a:endParaRPr>
          </a:p>
          <a:p>
            <a:pPr fontAlgn="base"/>
            <a:r>
              <a:rPr lang="en-US" dirty="0">
                <a:latin typeface="Times New Roman" panose="02020603050405020304" pitchFamily="18" charset="0"/>
                <a:cs typeface="Times New Roman" panose="02020603050405020304" pitchFamily="18" charset="0"/>
              </a:rPr>
              <a:t>It is possible to put a container in several views</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pic>
        <p:nvPicPr>
          <p:cNvPr id="15" name="Image 14" descr="Une image contenant chien, intérieur, assis, regardant&#10;&#10;Description générée automatiquement">
            <a:extLst>
              <a:ext uri="{FF2B5EF4-FFF2-40B4-BE49-F238E27FC236}">
                <a16:creationId xmlns="" xmlns:a16="http://schemas.microsoft.com/office/drawing/2014/main" id="{C19C3487-6E7A-463C-AC52-C9491404A7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2587" y="2294644"/>
            <a:ext cx="2301308" cy="1786305"/>
          </a:xfrm>
          <a:prstGeom prst="rect">
            <a:avLst/>
          </a:prstGeom>
        </p:spPr>
      </p:pic>
      <p:pic>
        <p:nvPicPr>
          <p:cNvPr id="16" name="Image 15" descr="Une image contenant capture d’écran&#10;&#10;Description générée automatiquement">
            <a:extLst>
              <a:ext uri="{FF2B5EF4-FFF2-40B4-BE49-F238E27FC236}">
                <a16:creationId xmlns="" xmlns:a16="http://schemas.microsoft.com/office/drawing/2014/main" id="{DA68E50C-7874-4056-A21E-04970CB4E8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83981" y="2249454"/>
            <a:ext cx="2416162" cy="1876683"/>
          </a:xfrm>
          <a:prstGeom prst="rect">
            <a:avLst/>
          </a:prstGeom>
        </p:spPr>
      </p:pic>
      <p:sp>
        <p:nvSpPr>
          <p:cNvPr id="17" name="Rectangle 16">
            <a:extLst>
              <a:ext uri="{FF2B5EF4-FFF2-40B4-BE49-F238E27FC236}">
                <a16:creationId xmlns="" xmlns:a16="http://schemas.microsoft.com/office/drawing/2014/main" id="{2970F062-CE10-42FA-9C64-1AE45687880E}"/>
              </a:ext>
            </a:extLst>
          </p:cNvPr>
          <p:cNvSpPr/>
          <p:nvPr/>
        </p:nvSpPr>
        <p:spPr>
          <a:xfrm>
            <a:off x="1196705" y="4145715"/>
            <a:ext cx="7765933" cy="523220"/>
          </a:xfrm>
          <a:prstGeom prst="rect">
            <a:avLst/>
          </a:prstGeom>
        </p:spPr>
        <p:txBody>
          <a:bodyPr wrap="square">
            <a:spAutoFit/>
          </a:bodyPr>
          <a:lstStyle/>
          <a:p>
            <a:r>
              <a:rPr lang="en-US" dirty="0">
                <a:latin typeface="Times New Roman" panose="02020603050405020304" pitchFamily="18" charset="0"/>
                <a:cs typeface="Times New Roman" panose="02020603050405020304" pitchFamily="18" charset="0"/>
              </a:rPr>
              <a:t>Each container displays a set of tiles corresponding to its modules information. It is possible to click on it to obtain the description page.</a:t>
            </a:r>
            <a:endParaRPr lang="fr-FR" dirty="0">
              <a:latin typeface="Times New Roman" panose="02020603050405020304" pitchFamily="18" charset="0"/>
              <a:cs typeface="Times New Roman" panose="02020603050405020304" pitchFamily="18" charset="0"/>
            </a:endParaRPr>
          </a:p>
        </p:txBody>
      </p:sp>
      <p:cxnSp>
        <p:nvCxnSpPr>
          <p:cNvPr id="18" name="Connecteur : en arc 17">
            <a:extLst>
              <a:ext uri="{FF2B5EF4-FFF2-40B4-BE49-F238E27FC236}">
                <a16:creationId xmlns="" xmlns:a16="http://schemas.microsoft.com/office/drawing/2014/main" id="{F721DF07-0FF6-4D03-ABA3-ECAE4C996678}"/>
              </a:ext>
            </a:extLst>
          </p:cNvPr>
          <p:cNvCxnSpPr>
            <a:cxnSpLocks/>
            <a:stCxn id="13" idx="1"/>
            <a:endCxn id="15" idx="0"/>
          </p:cNvCxnSpPr>
          <p:nvPr/>
        </p:nvCxnSpPr>
        <p:spPr>
          <a:xfrm rot="10800000" flipV="1">
            <a:off x="1553242" y="1377586"/>
            <a:ext cx="1536209" cy="917058"/>
          </a:xfrm>
          <a:prstGeom prst="curvedConnector2">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9" name="Connecteur : en arc 18">
            <a:extLst>
              <a:ext uri="{FF2B5EF4-FFF2-40B4-BE49-F238E27FC236}">
                <a16:creationId xmlns="" xmlns:a16="http://schemas.microsoft.com/office/drawing/2014/main" id="{950755EB-3C57-40BC-BB9C-24F88EC0A2CA}"/>
              </a:ext>
            </a:extLst>
          </p:cNvPr>
          <p:cNvCxnSpPr>
            <a:cxnSpLocks/>
            <a:stCxn id="15" idx="3"/>
            <a:endCxn id="16" idx="1"/>
          </p:cNvCxnSpPr>
          <p:nvPr/>
        </p:nvCxnSpPr>
        <p:spPr>
          <a:xfrm flipV="1">
            <a:off x="2703895" y="3187796"/>
            <a:ext cx="3480086" cy="1"/>
          </a:xfrm>
          <a:prstGeom prst="curvedConnector3">
            <a:avLst>
              <a:gd name="adj1" fmla="val 50000"/>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68438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heel(1)">
                                      <p:cBhvr>
                                        <p:cTn id="11" dur="250"/>
                                        <p:tgtEl>
                                          <p:spTgt spid="13"/>
                                        </p:tgtEl>
                                      </p:cBhvr>
                                    </p:animEffect>
                                  </p:childTnLst>
                                </p:cTn>
                              </p:par>
                              <p:par>
                                <p:cTn id="12" presetID="1" presetClass="entr" presetSubtype="0" fill="hold" grpId="0" nodeType="withEffect">
                                  <p:stCondLst>
                                    <p:cond delay="0"/>
                                  </p:stCondLst>
                                  <p:childTnLst>
                                    <p:set>
                                      <p:cBhvr>
                                        <p:cTn id="13" dur="1" fill="hold">
                                          <p:stCondLst>
                                            <p:cond delay="0"/>
                                          </p:stCondLst>
                                        </p:cTn>
                                        <p:tgtEl>
                                          <p:spTgt spid="1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18"/>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heel(1)">
                                      <p:cBhvr>
                                        <p:cTn id="22" dur="25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21" presetClass="entr" presetSubtype="1" fill="hold"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heel(1)">
                                      <p:cBhvr>
                                        <p:cTn id="33"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17" grpId="0"/>
    </p:bldLst>
  </p:timing>
</p:sld>
</file>

<file path=ppt/theme/theme1.xml><?xml version="1.0" encoding="utf-8"?>
<a:theme xmlns:a="http://schemas.openxmlformats.org/drawingml/2006/main" name="Emil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8530</TotalTime>
  <Words>386</Words>
  <Application>Microsoft Office PowerPoint</Application>
  <PresentationFormat>Affichage à l'écran (16:9)</PresentationFormat>
  <Paragraphs>73</Paragraphs>
  <Slides>11</Slides>
  <Notes>10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11</vt:i4>
      </vt:variant>
    </vt:vector>
  </HeadingPairs>
  <TitlesOfParts>
    <vt:vector size="18" baseType="lpstr">
      <vt:lpstr>Source Sans Pro</vt:lpstr>
      <vt:lpstr>Calibri</vt:lpstr>
      <vt:lpstr>Times New Roman</vt:lpstr>
      <vt:lpstr>Open Sans</vt:lpstr>
      <vt:lpstr>Merriweather</vt:lpstr>
      <vt:lpstr>Arial</vt:lpstr>
      <vt:lpstr>Emilia template</vt:lpstr>
      <vt:lpstr>Annual project for the « FrenchTech »</vt:lpstr>
      <vt:lpstr>Project environment</vt:lpstr>
      <vt:lpstr>Existing - Problematic</vt:lpstr>
      <vt:lpstr>Given solution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du projet annuel pour le « FrenchTech »</dc:title>
  <dc:creator>onesa</dc:creator>
  <cp:lastModifiedBy>ones azouzi</cp:lastModifiedBy>
  <cp:revision>87</cp:revision>
  <dcterms:modified xsi:type="dcterms:W3CDTF">2019-06-27T09:09:16Z</dcterms:modified>
</cp:coreProperties>
</file>